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8" r:id="rId12"/>
  </p:sldIdLst>
  <p:sldSz cx="9144000" cy="5143500" type="screen16x9"/>
  <p:notesSz cx="6858000" cy="9144000"/>
  <p:embeddedFontLst>
    <p:embeddedFont>
      <p:font typeface="Public Sans" charset="0"/>
      <p:regular r:id="rId14"/>
      <p:bold r:id="rId15"/>
      <p:italic r:id="rId16"/>
      <p:boldItalic r:id="rId17"/>
    </p:embeddedFont>
    <p:embeddedFont>
      <p:font typeface="EB Garamond" charset="0"/>
      <p:regular r:id="rId18"/>
      <p:bold r:id="rId19"/>
      <p:italic r:id="rId20"/>
      <p:boldItalic r:id="rId21"/>
    </p:embeddedFont>
    <p:embeddedFont>
      <p:font typeface="EB Garamond Medium" charset="0"/>
      <p:regular r:id="rId22"/>
      <p:bold r:id="rId23"/>
      <p:italic r:id="rId24"/>
      <p:boldItalic r:id="rId25"/>
    </p:embeddedFont>
    <p:embeddedFont>
      <p:font typeface="EB Garamond SemiBold" charset="0"/>
      <p:regular r:id="rId26"/>
      <p:bold r:id="rId27"/>
      <p:italic r:id="rId28"/>
      <p:boldItalic r:id="rId29"/>
    </p:embeddedFont>
    <p:embeddedFont>
      <p:font typeface="Calibri"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C22544A-7EE6-4342-B048-85BDC9FD1C3A}">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801"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02"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048614"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15"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048622"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23"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048630"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1"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04858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8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048594"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95"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048603"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04"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2097162" name="Google Shape;7;p214" descr="Diagram  Description automatically generated"/>
          <p:cNvPicPr preferRelativeResize="0">
            <a:picLocks/>
          </p:cNvPicPr>
          <p:nvPr/>
        </p:nvPicPr>
        <p:blipFill rotWithShape="1">
          <a:blip r:embed="rId2">
            <a:alphaModFix/>
          </a:blip>
          <a:srcRect/>
          <a:stretch>
            <a:fillRect/>
          </a:stretch>
        </p:blipFill>
        <p:spPr>
          <a:xfrm>
            <a:off x="0" y="4141"/>
            <a:ext cx="9144000" cy="5135217"/>
          </a:xfrm>
          <a:prstGeom prst="rect">
            <a:avLst/>
          </a:prstGeom>
          <a:noFill/>
          <a:ln>
            <a:noFill/>
          </a:ln>
        </p:spPr>
      </p:pic>
      <p:cxnSp>
        <p:nvCxnSpPr>
          <p:cNvPr id="3145730" name="Google Shape;8;p214"/>
          <p:cNvCxnSpPr>
            <a:cxnSpLocks/>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611"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387" name="Google Shape;65;p223"/>
          <p:cNvGrpSpPr/>
          <p:nvPr/>
        </p:nvGrpSpPr>
        <p:grpSpPr>
          <a:xfrm>
            <a:off x="0" y="1"/>
            <a:ext cx="9143999" cy="5143499"/>
            <a:chOff x="0" y="1"/>
            <a:chExt cx="9144000" cy="5143500"/>
          </a:xfrm>
        </p:grpSpPr>
        <p:sp>
          <p:nvSpPr>
            <p:cNvPr id="1049492"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85" name="Google Shape;67;p223" descr="A group of people in clothing  Description automatically generated with medium confidence"/>
            <p:cNvPicPr preferRelativeResize="0">
              <a:picLocks/>
            </p:cNvPicPr>
            <p:nvPr/>
          </p:nvPicPr>
          <p:blipFill rotWithShape="1">
            <a:blip r:embed="rId2">
              <a:alphaModFix/>
            </a:blip>
            <a:srcRect/>
            <a:stretch>
              <a:fillRect/>
            </a:stretch>
          </p:blipFill>
          <p:spPr>
            <a:xfrm>
              <a:off x="2113280" y="456352"/>
              <a:ext cx="7030720" cy="4687147"/>
            </a:xfrm>
            <a:prstGeom prst="rect">
              <a:avLst/>
            </a:prstGeom>
            <a:noFill/>
            <a:ln>
              <a:noFill/>
            </a:ln>
          </p:spPr>
        </p:pic>
      </p:grpSp>
      <p:pic>
        <p:nvPicPr>
          <p:cNvPr id="2097286" name="Google Shape;68;p223"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9493"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4"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95"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048944"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06" name="Google Shape;1689;p31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25" name="Google Shape;1690;p313"/>
          <p:cNvGrpSpPr/>
          <p:nvPr/>
        </p:nvGrpSpPr>
        <p:grpSpPr>
          <a:xfrm>
            <a:off x="3907491" y="3547977"/>
            <a:ext cx="1329018" cy="71718"/>
            <a:chOff x="3907491" y="3547977"/>
            <a:chExt cx="1329018" cy="71718"/>
          </a:xfrm>
        </p:grpSpPr>
        <p:sp>
          <p:nvSpPr>
            <p:cNvPr id="1048945"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46"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47"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48"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49"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50"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51"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52"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53"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54"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8955"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049442"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76" name="Google Shape;1704;p31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75" name="Google Shape;1705;p314"/>
          <p:cNvGrpSpPr/>
          <p:nvPr/>
        </p:nvGrpSpPr>
        <p:grpSpPr>
          <a:xfrm>
            <a:off x="3907491" y="3547977"/>
            <a:ext cx="1329018" cy="71718"/>
            <a:chOff x="3837640" y="2865532"/>
            <a:chExt cx="1329018" cy="71718"/>
          </a:xfrm>
        </p:grpSpPr>
        <p:sp>
          <p:nvSpPr>
            <p:cNvPr id="1049443"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444"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445"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446"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447"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448"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449"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450"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451"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452"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453"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2097182" name="Google Shape;1718;p315" descr="Background pattern  Description automatically generated with medium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83" name="Google Shape;1719;p315" descr="A group of people sitting at a table  Description automatically generated with low confidence"/>
          <p:cNvPicPr preferRelativeResize="0">
            <a:picLocks/>
          </p:cNvPicPr>
          <p:nvPr/>
        </p:nvPicPr>
        <p:blipFill rotWithShape="1">
          <a:blip r:embed="rId3">
            <a:alphaModFix/>
          </a:blip>
          <a:srcRect l="11613" t="29182"/>
          <a:stretch>
            <a:fillRect/>
          </a:stretch>
        </p:blipFill>
        <p:spPr>
          <a:xfrm>
            <a:off x="4864308" y="0"/>
            <a:ext cx="4279692" cy="5143500"/>
          </a:xfrm>
          <a:prstGeom prst="rect">
            <a:avLst/>
          </a:prstGeom>
          <a:noFill/>
          <a:ln>
            <a:noFill/>
          </a:ln>
        </p:spPr>
      </p:pic>
      <p:pic>
        <p:nvPicPr>
          <p:cNvPr id="2097184" name="Google Shape;1720;p315" descr="Shape  Description automatically generated with low confidence"/>
          <p:cNvPicPr preferRelativeResize="0">
            <a:picLocks/>
          </p:cNvPicPr>
          <p:nvPr/>
        </p:nvPicPr>
        <p:blipFill rotWithShape="1">
          <a:blip r:embed="rId4">
            <a:alphaModFix/>
          </a:blip>
          <a:srcRect/>
          <a:stretch>
            <a:fillRect/>
          </a:stretch>
        </p:blipFill>
        <p:spPr>
          <a:xfrm>
            <a:off x="0" y="0"/>
            <a:ext cx="9144000" cy="5143500"/>
          </a:xfrm>
          <a:prstGeom prst="rect">
            <a:avLst/>
          </a:prstGeom>
          <a:noFill/>
          <a:ln>
            <a:noFill/>
          </a:ln>
        </p:spPr>
      </p:pic>
      <p:sp>
        <p:nvSpPr>
          <p:cNvPr id="1048775"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776"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77"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78"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2097255" name="Google Shape;1726;p316"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56" name="Google Shape;1727;p31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354" name="Google Shape;1728;p316"/>
          <p:cNvGrpSpPr/>
          <p:nvPr/>
        </p:nvGrpSpPr>
        <p:grpSpPr>
          <a:xfrm>
            <a:off x="-900" y="1034935"/>
            <a:ext cx="9146700" cy="1842077"/>
            <a:chOff x="-900" y="1034935"/>
            <a:chExt cx="9146700" cy="1842077"/>
          </a:xfrm>
        </p:grpSpPr>
        <p:sp>
          <p:nvSpPr>
            <p:cNvPr id="1049345"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807" name="Google Shape;1730;p316"/>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57" name="Google Shape;1731;p316"/>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9346"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2097167" name="Google Shape;1734;p317"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68" name="Google Shape;1735;p3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738" name="Google Shape;1736;p317"/>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8656"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69" name="Google Shape;1738;p317"/>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8657"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2097251" name="Google Shape;1741;p318"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52" name="Google Shape;1742;p31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349" name="Google Shape;1743;p318"/>
          <p:cNvGrpSpPr/>
          <p:nvPr/>
        </p:nvGrpSpPr>
        <p:grpSpPr>
          <a:xfrm>
            <a:off x="-900" y="1034935"/>
            <a:ext cx="9146700" cy="1842077"/>
            <a:chOff x="-900" y="1034935"/>
            <a:chExt cx="9146700" cy="1842077"/>
          </a:xfrm>
        </p:grpSpPr>
        <p:sp>
          <p:nvSpPr>
            <p:cNvPr id="1049330"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806" name="Google Shape;1745;p318"/>
            <p:cNvCxnSpPr>
              <a:cxnSpLocks/>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2097253" name="Google Shape;1746;p318"/>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9331"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2097178" name="Google Shape;1749;p319"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79" name="Google Shape;1750;p31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741" name="Google Shape;1751;p319"/>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8757"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80" name="Google Shape;1753;p319"/>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8758"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2097272" name="Google Shape;1756;p320"/>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273" name="Google Shape;1757;p320"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8000"/>
          </a:xfrm>
          <a:prstGeom prst="rect">
            <a:avLst/>
          </a:prstGeom>
          <a:noFill/>
          <a:ln>
            <a:noFill/>
          </a:ln>
        </p:spPr>
      </p:pic>
      <p:pic>
        <p:nvPicPr>
          <p:cNvPr id="2097274" name="Google Shape;1758;p320" descr="A picture containing text, dark, night sky  Description automatically generated"/>
          <p:cNvPicPr preferRelativeResize="0">
            <a:picLocks/>
          </p:cNvPicPr>
          <p:nvPr/>
        </p:nvPicPr>
        <p:blipFill rotWithShape="1">
          <a:blip r:embed="rId4">
            <a:alphaModFix/>
          </a:blip>
          <a:srcRect/>
          <a:stretch>
            <a:fillRect/>
          </a:stretch>
        </p:blipFill>
        <p:spPr>
          <a:xfrm>
            <a:off x="962283" y="914400"/>
            <a:ext cx="7219434" cy="3459480"/>
          </a:xfrm>
          <a:prstGeom prst="rect">
            <a:avLst/>
          </a:prstGeom>
          <a:noFill/>
          <a:ln>
            <a:noFill/>
          </a:ln>
        </p:spPr>
      </p:pic>
      <p:pic>
        <p:nvPicPr>
          <p:cNvPr id="2097275" name="Google Shape;1759;p320" descr="Chart  Description automatically generated"/>
          <p:cNvPicPr preferRelativeResize="0">
            <a:picLocks/>
          </p:cNvPicPr>
          <p:nvPr/>
        </p:nvPicPr>
        <p:blipFill rotWithShape="1">
          <a:blip r:embed="rId5">
            <a:alphaModFix/>
          </a:blip>
          <a:srcRect/>
          <a:stretch>
            <a:fillRect/>
          </a:stretch>
        </p:blipFill>
        <p:spPr>
          <a:xfrm>
            <a:off x="2567940" y="1200369"/>
            <a:ext cx="4008120" cy="2742762"/>
          </a:xfrm>
          <a:prstGeom prst="rect">
            <a:avLst/>
          </a:prstGeom>
          <a:noFill/>
          <a:ln>
            <a:noFill/>
          </a:ln>
        </p:spPr>
      </p:pic>
      <p:sp>
        <p:nvSpPr>
          <p:cNvPr id="1049441"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223" name="Google Shape;1762;p321"/>
          <p:cNvGrpSpPr/>
          <p:nvPr/>
        </p:nvGrpSpPr>
        <p:grpSpPr>
          <a:xfrm>
            <a:off x="444" y="0"/>
            <a:ext cx="9143556" cy="5143500"/>
            <a:chOff x="444" y="317809"/>
            <a:chExt cx="9143556" cy="5143500"/>
          </a:xfrm>
        </p:grpSpPr>
        <p:pic>
          <p:nvPicPr>
            <p:cNvPr id="2097202" name="Google Shape;1763;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03" name="Google Shape;1764;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04" name="Google Shape;1765;p32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pic>
        <p:nvPicPr>
          <p:cNvPr id="2097205" name="Google Shape;1766;p321" descr="A picture containing text  Description automatically generated"/>
          <p:cNvPicPr preferRelativeResize="0">
            <a:picLocks/>
          </p:cNvPicPr>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8942"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43"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2097209" name="Google Shape;1770;p322"/>
          <p:cNvPicPr preferRelativeResize="0">
            <a:picLocks/>
          </p:cNvPicPr>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10" name="Google Shape;1771;p322"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957"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048958"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59"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1048960"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11" name="Google Shape;74;p224"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961" name="Google Shape;75;p224"/>
          <p:cNvSpPr>
            <a:spLocks noGrp="1"/>
          </p:cNvSpPr>
          <p:nvPr>
            <p:ph type="pic" idx="2"/>
          </p:nvPr>
        </p:nvSpPr>
        <p:spPr>
          <a:xfrm>
            <a:off x="4734046" y="638171"/>
            <a:ext cx="4417249" cy="4030832"/>
          </a:xfrm>
          <a:prstGeom prst="rect">
            <a:avLst/>
          </a:prstGeom>
          <a:noFill/>
          <a:ln>
            <a:noFill/>
          </a:ln>
        </p:spPr>
      </p:sp>
      <p:sp>
        <p:nvSpPr>
          <p:cNvPr id="1048962"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963"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964"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65"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312" name="Google Shape;1776;p323"/>
          <p:cNvGrpSpPr/>
          <p:nvPr/>
        </p:nvGrpSpPr>
        <p:grpSpPr>
          <a:xfrm>
            <a:off x="-3149" y="1"/>
            <a:ext cx="9147149" cy="5143500"/>
            <a:chOff x="-3149" y="1"/>
            <a:chExt cx="9147149" cy="5143500"/>
          </a:xfrm>
        </p:grpSpPr>
        <p:pic>
          <p:nvPicPr>
            <p:cNvPr id="2097235" name="Google Shape;1777;p323"/>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9213"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36" name="Google Shape;1779;p323"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313" name="Google Shape;1780;p323"/>
          <p:cNvGrpSpPr/>
          <p:nvPr/>
        </p:nvGrpSpPr>
        <p:grpSpPr>
          <a:xfrm>
            <a:off x="2349390" y="1908808"/>
            <a:ext cx="4506182" cy="1790703"/>
            <a:chOff x="2560319" y="1790699"/>
            <a:chExt cx="4084321" cy="1623060"/>
          </a:xfrm>
        </p:grpSpPr>
        <p:sp>
          <p:nvSpPr>
            <p:cNvPr id="1049214"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9215"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9216"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17"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356" name="Google Shape;1786;p324"/>
          <p:cNvGrpSpPr/>
          <p:nvPr/>
        </p:nvGrpSpPr>
        <p:grpSpPr>
          <a:xfrm>
            <a:off x="-3149" y="1"/>
            <a:ext cx="9147149" cy="5143500"/>
            <a:chOff x="-3149" y="1"/>
            <a:chExt cx="9147149" cy="5143500"/>
          </a:xfrm>
        </p:grpSpPr>
        <p:pic>
          <p:nvPicPr>
            <p:cNvPr id="2097258" name="Google Shape;1787;p324"/>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9347"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59" name="Google Shape;1789;p324"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357" name="Google Shape;1790;p324"/>
          <p:cNvGrpSpPr/>
          <p:nvPr/>
        </p:nvGrpSpPr>
        <p:grpSpPr>
          <a:xfrm>
            <a:off x="2349390" y="1908808"/>
            <a:ext cx="4506182" cy="1790703"/>
            <a:chOff x="2560319" y="1790699"/>
            <a:chExt cx="4084321" cy="1623060"/>
          </a:xfrm>
        </p:grpSpPr>
        <p:sp>
          <p:nvSpPr>
            <p:cNvPr id="1049348"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9349"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9350"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51"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048664"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665" name="Google Shape;1797;p325" descr="Shape  Description automatically generated with low confidence"/>
          <p:cNvSpPr/>
          <p:nvPr/>
        </p:nvSpPr>
        <p:spPr>
          <a:xfrm>
            <a:off x="0" y="0"/>
            <a:ext cx="9144000" cy="5143500"/>
          </a:xfrm>
          <a:prstGeom prst="rect">
            <a:avLst/>
          </a:prstGeom>
          <a:solidFill>
            <a:srgbClr val="FFFFFF"/>
          </a:solidFill>
          <a:ln>
            <a:noFill/>
          </a:ln>
        </p:spPr>
      </p:sp>
      <p:sp>
        <p:nvSpPr>
          <p:cNvPr id="1048666" name="Google Shape;1798;p325"/>
          <p:cNvSpPr>
            <a:spLocks noGrp="1"/>
          </p:cNvSpPr>
          <p:nvPr>
            <p:ph type="pic" idx="2"/>
          </p:nvPr>
        </p:nvSpPr>
        <p:spPr>
          <a:xfrm>
            <a:off x="-1" y="0"/>
            <a:ext cx="4690335" cy="5139879"/>
          </a:xfrm>
          <a:prstGeom prst="rect">
            <a:avLst/>
          </a:prstGeom>
          <a:noFill/>
          <a:ln>
            <a:noFill/>
          </a:ln>
        </p:spPr>
      </p:sp>
      <p:sp>
        <p:nvSpPr>
          <p:cNvPr id="1048667"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668"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69"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049508"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509" name="Google Shape;1804;p326" descr="Shape  Description automatically generated with low confidence"/>
          <p:cNvSpPr/>
          <p:nvPr/>
        </p:nvSpPr>
        <p:spPr>
          <a:xfrm>
            <a:off x="0" y="0"/>
            <a:ext cx="9144000" cy="5143500"/>
          </a:xfrm>
          <a:prstGeom prst="rect">
            <a:avLst/>
          </a:prstGeom>
          <a:solidFill>
            <a:srgbClr val="FFFFFF"/>
          </a:solidFill>
          <a:ln>
            <a:noFill/>
          </a:ln>
        </p:spPr>
      </p:sp>
      <p:sp>
        <p:nvSpPr>
          <p:cNvPr id="1049510" name="Google Shape;1805;p326"/>
          <p:cNvSpPr>
            <a:spLocks noGrp="1"/>
          </p:cNvSpPr>
          <p:nvPr>
            <p:ph type="pic" idx="2"/>
          </p:nvPr>
        </p:nvSpPr>
        <p:spPr>
          <a:xfrm>
            <a:off x="-1" y="0"/>
            <a:ext cx="4690335" cy="5139879"/>
          </a:xfrm>
          <a:prstGeom prst="rect">
            <a:avLst/>
          </a:prstGeom>
          <a:noFill/>
          <a:ln>
            <a:noFill/>
          </a:ln>
        </p:spPr>
      </p:sp>
      <p:sp>
        <p:nvSpPr>
          <p:cNvPr id="1049511"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512"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13"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048867"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868" name="Google Shape;1811;p327" descr="Shape  Description automatically generated with low confidence"/>
          <p:cNvSpPr/>
          <p:nvPr/>
        </p:nvSpPr>
        <p:spPr>
          <a:xfrm>
            <a:off x="0" y="0"/>
            <a:ext cx="9144000" cy="5143500"/>
          </a:xfrm>
          <a:prstGeom prst="rect">
            <a:avLst/>
          </a:prstGeom>
          <a:solidFill>
            <a:srgbClr val="FFFFFF"/>
          </a:solidFill>
          <a:ln>
            <a:noFill/>
          </a:ln>
        </p:spPr>
      </p:sp>
      <p:sp>
        <p:nvSpPr>
          <p:cNvPr id="1048869" name="Google Shape;1812;p327"/>
          <p:cNvSpPr>
            <a:spLocks noGrp="1"/>
          </p:cNvSpPr>
          <p:nvPr>
            <p:ph type="pic" idx="2"/>
          </p:nvPr>
        </p:nvSpPr>
        <p:spPr>
          <a:xfrm>
            <a:off x="-1" y="0"/>
            <a:ext cx="4690335" cy="5139879"/>
          </a:xfrm>
          <a:prstGeom prst="rect">
            <a:avLst/>
          </a:prstGeom>
          <a:noFill/>
          <a:ln>
            <a:noFill/>
          </a:ln>
        </p:spPr>
      </p:sp>
      <p:sp>
        <p:nvSpPr>
          <p:cNvPr id="1048870"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871"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72"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049118"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2097223" name="Google Shape;1818;p328" descr="Background pattern  Description automatically generated"/>
          <p:cNvPicPr preferRelativeResize="0">
            <a:picLocks/>
          </p:cNvPicPr>
          <p:nvPr/>
        </p:nvPicPr>
        <p:blipFill rotWithShape="1">
          <a:blip r:embed="rId2">
            <a:alphaModFix/>
          </a:blip>
          <a:srcRect l="20567" r="20566" b="45930"/>
          <a:stretch>
            <a:fillRect/>
          </a:stretch>
        </p:blipFill>
        <p:spPr>
          <a:xfrm rot="5400000">
            <a:off x="5391150" y="1390650"/>
            <a:ext cx="5143500" cy="2362200"/>
          </a:xfrm>
          <a:prstGeom prst="rect">
            <a:avLst/>
          </a:prstGeom>
          <a:solidFill>
            <a:schemeClr val="dk2"/>
          </a:solidFill>
          <a:ln>
            <a:noFill/>
          </a:ln>
        </p:spPr>
      </p:pic>
      <p:sp>
        <p:nvSpPr>
          <p:cNvPr id="1049119" name="Google Shape;1819;p328" descr="Shape  Description automatically generated with low confidence"/>
          <p:cNvSpPr/>
          <p:nvPr/>
        </p:nvSpPr>
        <p:spPr>
          <a:xfrm>
            <a:off x="0" y="0"/>
            <a:ext cx="9144000" cy="5143500"/>
          </a:xfrm>
          <a:prstGeom prst="rect">
            <a:avLst/>
          </a:prstGeom>
          <a:solidFill>
            <a:srgbClr val="FFFFFF"/>
          </a:solidFill>
          <a:ln>
            <a:noFill/>
          </a:ln>
        </p:spPr>
      </p:sp>
      <p:cxnSp>
        <p:nvCxnSpPr>
          <p:cNvPr id="3145787" name="Google Shape;1820;p328"/>
          <p:cNvCxnSpPr>
            <a:cxnSpLocks/>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224" name="Google Shape;1821;p328" descr="A picture containing indoor  Description automatically generated"/>
          <p:cNvPicPr preferRelativeResize="0">
            <a:picLocks/>
          </p:cNvPicPr>
          <p:nvPr/>
        </p:nvPicPr>
        <p:blipFill rotWithShape="1">
          <a:blip r:embed="rId3">
            <a:alphaModFix/>
          </a:blip>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9120"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21"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2097303" name="Google Shape;1825;p329" descr="A picture containing graphical user interface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9667" name="Google Shape;1826;p329" descr="Shape  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1049564"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6" name="Google Shape;82;p225"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65" name="Google Shape;83;p225"/>
          <p:cNvSpPr>
            <a:spLocks noGrp="1"/>
          </p:cNvSpPr>
          <p:nvPr>
            <p:ph type="pic" idx="2"/>
          </p:nvPr>
        </p:nvSpPr>
        <p:spPr>
          <a:xfrm>
            <a:off x="4734046" y="638171"/>
            <a:ext cx="4417249" cy="4030832"/>
          </a:xfrm>
          <a:prstGeom prst="rect">
            <a:avLst/>
          </a:prstGeom>
          <a:noFill/>
          <a:ln>
            <a:noFill/>
          </a:ln>
        </p:spPr>
      </p:sp>
      <p:sp>
        <p:nvSpPr>
          <p:cNvPr id="1049566"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67"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68"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69"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104917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30" name="Google Shape;90;p226"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180" name="Google Shape;91;p226"/>
          <p:cNvSpPr>
            <a:spLocks noGrp="1"/>
          </p:cNvSpPr>
          <p:nvPr>
            <p:ph type="pic" idx="2"/>
          </p:nvPr>
        </p:nvSpPr>
        <p:spPr>
          <a:xfrm>
            <a:off x="4734046" y="638171"/>
            <a:ext cx="4417249" cy="4030832"/>
          </a:xfrm>
          <a:prstGeom prst="rect">
            <a:avLst/>
          </a:prstGeom>
          <a:noFill/>
          <a:ln>
            <a:noFill/>
          </a:ln>
        </p:spPr>
      </p:sp>
      <p:sp>
        <p:nvSpPr>
          <p:cNvPr id="1049181"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82"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83"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84"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2097307" name="Google Shape;97;p227"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760"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61"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62"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2097244" name="Google Shape;102;p228"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29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9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05" name="Google Shape;106;p228"/>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45" name="Google Shape;107;p228" descr="Application  Description automatically generated with low confidence"/>
          <p:cNvPicPr preferRelativeResize="0">
            <a:picLocks/>
          </p:cNvPicPr>
          <p:nvPr/>
        </p:nvPicPr>
        <p:blipFill rotWithShape="1">
          <a:blip r:embed="rId3">
            <a:alphaModFix/>
          </a:blip>
          <a:srcRect/>
          <a:stretch>
            <a:fillRect/>
          </a:stretch>
        </p:blipFill>
        <p:spPr>
          <a:xfrm>
            <a:off x="2325914" y="1371153"/>
            <a:ext cx="4492172" cy="3617988"/>
          </a:xfrm>
          <a:prstGeom prst="rect">
            <a:avLst/>
          </a:prstGeom>
          <a:noFill/>
          <a:ln>
            <a:noFill/>
          </a:ln>
        </p:spPr>
      </p:pic>
      <p:sp>
        <p:nvSpPr>
          <p:cNvPr id="1049296"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2097185" name="Google Shape;110;p229"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79"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80"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81"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43" name="Google Shape;114;p229"/>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186" name="Google Shape;115;p229" descr="Application  Description automatically generated with low confidence"/>
          <p:cNvPicPr preferRelativeResize="0">
            <a:picLocks/>
          </p:cNvPicPr>
          <p:nvPr/>
        </p:nvPicPr>
        <p:blipFill rotWithShape="1">
          <a:blip r:embed="rId3">
            <a:alphaModFix/>
          </a:blip>
          <a:srcRect/>
          <a:stretch>
            <a:fillRect/>
          </a:stretch>
        </p:blipFill>
        <p:spPr>
          <a:xfrm>
            <a:off x="742441" y="1371153"/>
            <a:ext cx="4492172" cy="3617988"/>
          </a:xfrm>
          <a:prstGeom prst="rect">
            <a:avLst/>
          </a:prstGeom>
          <a:noFill/>
          <a:ln>
            <a:noFill/>
          </a:ln>
        </p:spPr>
      </p:pic>
      <p:sp>
        <p:nvSpPr>
          <p:cNvPr id="1048782"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2097278" name="Google Shape;118;p230"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5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6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6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17" name="Google Shape;122;p230"/>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79" name="Google Shape;123;p230"/>
          <p:cNvPicPr preferRelativeResize="0">
            <a:picLocks/>
          </p:cNvPicPr>
          <p:nvPr/>
        </p:nvPicPr>
        <p:blipFill rotWithShape="1">
          <a:blip r:embed="rId3">
            <a:alphaModFix/>
          </a:blip>
          <a:srcRect/>
          <a:stretch>
            <a:fillRect/>
          </a:stretch>
        </p:blipFill>
        <p:spPr>
          <a:xfrm>
            <a:off x="1703135" y="1363361"/>
            <a:ext cx="5737730" cy="3621752"/>
          </a:xfrm>
          <a:prstGeom prst="rect">
            <a:avLst/>
          </a:prstGeom>
          <a:noFill/>
          <a:ln>
            <a:noFill/>
          </a:ln>
        </p:spPr>
      </p:pic>
      <p:sp>
        <p:nvSpPr>
          <p:cNvPr id="1049462"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2097188" name="Google Shape;126;p23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98"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99"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00"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45" name="Google Shape;130;p231"/>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189" name="Google Shape;131;p231"/>
          <p:cNvPicPr preferRelativeResize="0">
            <a:picLocks/>
          </p:cNvPicPr>
          <p:nvPr/>
        </p:nvPicPr>
        <p:blipFill rotWithShape="1">
          <a:blip r:embed="rId3">
            <a:alphaModFix/>
          </a:blip>
          <a:srcRect/>
          <a:stretch>
            <a:fillRect/>
          </a:stretch>
        </p:blipFill>
        <p:spPr>
          <a:xfrm>
            <a:off x="2107222" y="1873493"/>
            <a:ext cx="4929556" cy="3111619"/>
          </a:xfrm>
          <a:prstGeom prst="rect">
            <a:avLst/>
          </a:prstGeom>
          <a:noFill/>
          <a:ln>
            <a:noFill/>
          </a:ln>
        </p:spPr>
      </p:pic>
      <p:sp>
        <p:nvSpPr>
          <p:cNvPr id="1048801"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2097277" name="Google Shape;134;p23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54"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55" name="Google Shape;136;p232"/>
          <p:cNvSpPr>
            <a:spLocks noGrp="1"/>
          </p:cNvSpPr>
          <p:nvPr>
            <p:ph type="pic" idx="2"/>
          </p:nvPr>
        </p:nvSpPr>
        <p:spPr>
          <a:xfrm>
            <a:off x="0" y="667604"/>
            <a:ext cx="4201610" cy="3970337"/>
          </a:xfrm>
          <a:prstGeom prst="rect">
            <a:avLst/>
          </a:prstGeom>
          <a:noFill/>
          <a:ln>
            <a:noFill/>
          </a:ln>
        </p:spPr>
      </p:sp>
      <p:sp>
        <p:nvSpPr>
          <p:cNvPr id="1049456"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57"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58"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2097163" name="Google Shape;11;p215" descr="A picture containing person, computer, indoor  Description automatically generated"/>
          <p:cNvPicPr preferRelativeResize="0">
            <a:picLocks/>
          </p:cNvPicPr>
          <p:nvPr/>
        </p:nvPicPr>
        <p:blipFill rotWithShape="1">
          <a:blip r:embed="rId2">
            <a:alphaModFix/>
          </a:blip>
          <a:srcRect r="11110"/>
          <a:stretch>
            <a:fillRect/>
          </a:stretch>
        </p:blipFill>
        <p:spPr>
          <a:xfrm flipH="1">
            <a:off x="0" y="0"/>
            <a:ext cx="9144000" cy="5143494"/>
          </a:xfrm>
          <a:prstGeom prst="rect">
            <a:avLst/>
          </a:prstGeom>
          <a:noFill/>
          <a:ln>
            <a:noFill/>
          </a:ln>
        </p:spPr>
      </p:pic>
      <p:pic>
        <p:nvPicPr>
          <p:cNvPr id="2097164" name="Google Shape;12;p215"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8000"/>
          </a:xfrm>
          <a:prstGeom prst="rect">
            <a:avLst/>
          </a:prstGeom>
          <a:noFill/>
          <a:ln>
            <a:noFill/>
          </a:ln>
        </p:spPr>
      </p:pic>
      <p:sp>
        <p:nvSpPr>
          <p:cNvPr id="1048616"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17"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18"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19"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2097298" name="Google Shape;141;p233"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608"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609" name="Google Shape;143;p233"/>
          <p:cNvSpPr>
            <a:spLocks noGrp="1"/>
          </p:cNvSpPr>
          <p:nvPr>
            <p:ph type="pic" idx="2"/>
          </p:nvPr>
        </p:nvSpPr>
        <p:spPr>
          <a:xfrm>
            <a:off x="0" y="667604"/>
            <a:ext cx="4201610" cy="3970337"/>
          </a:xfrm>
          <a:prstGeom prst="rect">
            <a:avLst/>
          </a:prstGeom>
          <a:noFill/>
          <a:ln>
            <a:noFill/>
          </a:ln>
        </p:spPr>
      </p:sp>
      <p:sp>
        <p:nvSpPr>
          <p:cNvPr id="1049610"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611"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12"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049430"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31" name="Google Shape;149;p234" descr="Shape  Description automatically generated with low confidence"/>
          <p:cNvSpPr/>
          <p:nvPr/>
        </p:nvSpPr>
        <p:spPr>
          <a:xfrm>
            <a:off x="0" y="0"/>
            <a:ext cx="9144000" cy="5143500"/>
          </a:xfrm>
          <a:prstGeom prst="rect">
            <a:avLst/>
          </a:prstGeom>
          <a:solidFill>
            <a:srgbClr val="FFFFFF"/>
          </a:solidFill>
          <a:ln>
            <a:noFill/>
          </a:ln>
        </p:spPr>
      </p:sp>
      <p:sp>
        <p:nvSpPr>
          <p:cNvPr id="1049432" name="Google Shape;150;p234"/>
          <p:cNvSpPr>
            <a:spLocks noGrp="1"/>
          </p:cNvSpPr>
          <p:nvPr>
            <p:ph type="pic" idx="2"/>
          </p:nvPr>
        </p:nvSpPr>
        <p:spPr>
          <a:xfrm>
            <a:off x="1" y="0"/>
            <a:ext cx="4572000" cy="5143494"/>
          </a:xfrm>
          <a:prstGeom prst="rect">
            <a:avLst/>
          </a:prstGeom>
          <a:noFill/>
          <a:ln>
            <a:noFill/>
          </a:ln>
        </p:spPr>
      </p:sp>
      <p:sp>
        <p:nvSpPr>
          <p:cNvPr id="1049433"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4"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35"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36" name="Google Shape;154;p234"/>
          <p:cNvSpPr>
            <a:spLocks noGrp="1"/>
          </p:cNvSpPr>
          <p:nvPr>
            <p:ph type="pic" idx="3"/>
          </p:nvPr>
        </p:nvSpPr>
        <p:spPr>
          <a:xfrm>
            <a:off x="4408678" y="1539292"/>
            <a:ext cx="318677" cy="318677"/>
          </a:xfrm>
          <a:prstGeom prst="rect">
            <a:avLst/>
          </a:prstGeom>
          <a:noFill/>
          <a:ln>
            <a:noFill/>
          </a:ln>
        </p:spPr>
      </p:sp>
      <p:sp>
        <p:nvSpPr>
          <p:cNvPr id="1049437"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38"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39" name="Google Shape;157;p234"/>
          <p:cNvSpPr>
            <a:spLocks noGrp="1"/>
          </p:cNvSpPr>
          <p:nvPr>
            <p:ph type="pic" idx="4"/>
          </p:nvPr>
        </p:nvSpPr>
        <p:spPr>
          <a:xfrm>
            <a:off x="4408678" y="3122801"/>
            <a:ext cx="318677" cy="318677"/>
          </a:xfrm>
          <a:prstGeom prst="rect">
            <a:avLst/>
          </a:prstGeom>
          <a:noFill/>
          <a:ln>
            <a:noFill/>
          </a:ln>
        </p:spPr>
      </p:sp>
      <p:sp>
        <p:nvSpPr>
          <p:cNvPr id="1049440"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048802"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03" name="Google Shape;161;p235" descr="Shape  Description automatically generated with low confidence"/>
          <p:cNvSpPr/>
          <p:nvPr/>
        </p:nvSpPr>
        <p:spPr>
          <a:xfrm>
            <a:off x="0" y="0"/>
            <a:ext cx="9144000" cy="5143500"/>
          </a:xfrm>
          <a:prstGeom prst="rect">
            <a:avLst/>
          </a:prstGeom>
          <a:solidFill>
            <a:srgbClr val="FFFFFF"/>
          </a:solidFill>
          <a:ln>
            <a:noFill/>
          </a:ln>
        </p:spPr>
      </p:sp>
      <p:sp>
        <p:nvSpPr>
          <p:cNvPr id="1048804" name="Google Shape;162;p235"/>
          <p:cNvSpPr>
            <a:spLocks noGrp="1"/>
          </p:cNvSpPr>
          <p:nvPr>
            <p:ph type="pic" idx="2"/>
          </p:nvPr>
        </p:nvSpPr>
        <p:spPr>
          <a:xfrm>
            <a:off x="1" y="0"/>
            <a:ext cx="4572000" cy="5143494"/>
          </a:xfrm>
          <a:prstGeom prst="rect">
            <a:avLst/>
          </a:prstGeom>
          <a:noFill/>
          <a:ln>
            <a:noFill/>
          </a:ln>
        </p:spPr>
      </p:sp>
      <p:sp>
        <p:nvSpPr>
          <p:cNvPr id="1048805"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06"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07"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08" name="Google Shape;166;p235"/>
          <p:cNvSpPr>
            <a:spLocks noGrp="1"/>
          </p:cNvSpPr>
          <p:nvPr>
            <p:ph type="pic" idx="3"/>
          </p:nvPr>
        </p:nvSpPr>
        <p:spPr>
          <a:xfrm>
            <a:off x="4408678" y="1539292"/>
            <a:ext cx="318677" cy="318677"/>
          </a:xfrm>
          <a:prstGeom prst="rect">
            <a:avLst/>
          </a:prstGeom>
          <a:noFill/>
          <a:ln>
            <a:noFill/>
          </a:ln>
        </p:spPr>
      </p:sp>
      <p:sp>
        <p:nvSpPr>
          <p:cNvPr id="1048809"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10"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11" name="Google Shape;169;p235"/>
          <p:cNvSpPr>
            <a:spLocks noGrp="1"/>
          </p:cNvSpPr>
          <p:nvPr>
            <p:ph type="pic" idx="4"/>
          </p:nvPr>
        </p:nvSpPr>
        <p:spPr>
          <a:xfrm>
            <a:off x="4408678" y="3122801"/>
            <a:ext cx="318677" cy="318677"/>
          </a:xfrm>
          <a:prstGeom prst="rect">
            <a:avLst/>
          </a:prstGeom>
          <a:noFill/>
          <a:ln>
            <a:noFill/>
          </a:ln>
        </p:spPr>
      </p:sp>
      <p:sp>
        <p:nvSpPr>
          <p:cNvPr id="1048812"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2097284" name="Google Shape;172;p23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385" name="Google Shape;173;p236"/>
          <p:cNvGrpSpPr/>
          <p:nvPr/>
        </p:nvGrpSpPr>
        <p:grpSpPr>
          <a:xfrm>
            <a:off x="4107305" y="941707"/>
            <a:ext cx="284686" cy="3999388"/>
            <a:chOff x="4107305" y="941707"/>
            <a:chExt cx="284686" cy="3999388"/>
          </a:xfrm>
        </p:grpSpPr>
        <p:sp>
          <p:nvSpPr>
            <p:cNvPr id="1049485"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86"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87"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49488" name="Google Shape;177;p236"/>
          <p:cNvSpPr>
            <a:spLocks noGrp="1"/>
          </p:cNvSpPr>
          <p:nvPr>
            <p:ph type="pic" idx="2"/>
          </p:nvPr>
        </p:nvSpPr>
        <p:spPr>
          <a:xfrm>
            <a:off x="219360" y="856040"/>
            <a:ext cx="3958630" cy="4287460"/>
          </a:xfrm>
          <a:prstGeom prst="rect">
            <a:avLst/>
          </a:prstGeom>
          <a:noFill/>
          <a:ln>
            <a:noFill/>
          </a:ln>
        </p:spPr>
      </p:sp>
      <p:sp>
        <p:nvSpPr>
          <p:cNvPr id="1049489"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90"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91"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2097170" name="Google Shape;182;p23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58" name="Google Shape;183;p237"/>
          <p:cNvSpPr>
            <a:spLocks noGrp="1"/>
          </p:cNvSpPr>
          <p:nvPr>
            <p:ph type="pic" idx="2"/>
          </p:nvPr>
        </p:nvSpPr>
        <p:spPr>
          <a:xfrm>
            <a:off x="4572000" y="0"/>
            <a:ext cx="4571990" cy="5143494"/>
          </a:xfrm>
          <a:prstGeom prst="rect">
            <a:avLst/>
          </a:prstGeom>
          <a:noFill/>
          <a:ln>
            <a:noFill/>
          </a:ln>
        </p:spPr>
      </p:sp>
      <p:sp>
        <p:nvSpPr>
          <p:cNvPr id="1048659"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660"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61"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62"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2097260" name="Google Shape;189;p23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52"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53" name="Google Shape;191;p238"/>
          <p:cNvSpPr>
            <a:spLocks noGrp="1"/>
          </p:cNvSpPr>
          <p:nvPr>
            <p:ph type="pic" idx="2"/>
          </p:nvPr>
        </p:nvSpPr>
        <p:spPr>
          <a:xfrm>
            <a:off x="219360" y="856040"/>
            <a:ext cx="3958630" cy="4287460"/>
          </a:xfrm>
          <a:prstGeom prst="rect">
            <a:avLst/>
          </a:prstGeom>
          <a:noFill/>
          <a:ln>
            <a:noFill/>
          </a:ln>
        </p:spPr>
      </p:sp>
      <p:sp>
        <p:nvSpPr>
          <p:cNvPr id="1049354"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55"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56"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2097238" name="Google Shape;196;p23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31"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32" name="Google Shape;198;p239"/>
          <p:cNvSpPr>
            <a:spLocks noGrp="1"/>
          </p:cNvSpPr>
          <p:nvPr>
            <p:ph type="pic" idx="2"/>
          </p:nvPr>
        </p:nvSpPr>
        <p:spPr>
          <a:xfrm>
            <a:off x="235670" y="0"/>
            <a:ext cx="3582186" cy="5143494"/>
          </a:xfrm>
          <a:prstGeom prst="rect">
            <a:avLst/>
          </a:prstGeom>
          <a:noFill/>
          <a:ln>
            <a:noFill/>
          </a:ln>
        </p:spPr>
      </p:sp>
      <p:sp>
        <p:nvSpPr>
          <p:cNvPr id="1049233"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34"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1049754"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755" name="Google Shape;203;p240" descr="Shape  Description automatically generated with low confidence"/>
          <p:cNvSpPr/>
          <p:nvPr/>
        </p:nvSpPr>
        <p:spPr>
          <a:xfrm>
            <a:off x="0" y="0"/>
            <a:ext cx="9144000" cy="5143500"/>
          </a:xfrm>
          <a:prstGeom prst="rect">
            <a:avLst/>
          </a:prstGeom>
          <a:solidFill>
            <a:srgbClr val="FFFFFF"/>
          </a:solidFill>
          <a:ln>
            <a:noFill/>
          </a:ln>
        </p:spPr>
      </p:sp>
      <p:sp>
        <p:nvSpPr>
          <p:cNvPr id="1049756"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57" name="Google Shape;205;p240"/>
          <p:cNvSpPr>
            <a:spLocks noGrp="1"/>
          </p:cNvSpPr>
          <p:nvPr>
            <p:ph type="pic" idx="2"/>
          </p:nvPr>
        </p:nvSpPr>
        <p:spPr>
          <a:xfrm>
            <a:off x="-1" y="0"/>
            <a:ext cx="5312965" cy="5143494"/>
          </a:xfrm>
          <a:prstGeom prst="rect">
            <a:avLst/>
          </a:prstGeom>
          <a:noFill/>
          <a:ln>
            <a:noFill/>
          </a:ln>
        </p:spPr>
      </p:sp>
      <p:sp>
        <p:nvSpPr>
          <p:cNvPr id="1049758"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59"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104906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218" name="Google Shape;210;p241"/>
          <p:cNvPicPr preferRelativeResize="0">
            <a:picLocks/>
          </p:cNvPicPr>
          <p:nvPr/>
        </p:nvPicPr>
        <p:blipFill rotWithShape="1">
          <a:blip r:embed="rId2">
            <a:alphaModFix/>
          </a:blip>
          <a:srcRect l="20639" r="24166"/>
          <a:stretch>
            <a:fillRect/>
          </a:stretch>
        </p:blipFill>
        <p:spPr>
          <a:xfrm>
            <a:off x="4885624" y="3"/>
            <a:ext cx="4258376" cy="5143498"/>
          </a:xfrm>
          <a:prstGeom prst="rect">
            <a:avLst/>
          </a:prstGeom>
          <a:noFill/>
          <a:ln>
            <a:noFill/>
          </a:ln>
        </p:spPr>
      </p:pic>
      <p:pic>
        <p:nvPicPr>
          <p:cNvPr id="2097219" name="Google Shape;211;p241"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9070"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49071"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72"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73"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452" name="Google Shape;217;p242"/>
          <p:cNvGrpSpPr/>
          <p:nvPr/>
        </p:nvGrpSpPr>
        <p:grpSpPr>
          <a:xfrm>
            <a:off x="2494464" y="494214"/>
            <a:ext cx="4155074" cy="4155073"/>
            <a:chOff x="2119794" y="-36836"/>
            <a:chExt cx="5217173" cy="5217173"/>
          </a:xfrm>
        </p:grpSpPr>
        <p:sp>
          <p:nvSpPr>
            <p:cNvPr id="104965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65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53" name="Google Shape;220;p242"/>
            <p:cNvGrpSpPr/>
            <p:nvPr/>
          </p:nvGrpSpPr>
          <p:grpSpPr>
            <a:xfrm>
              <a:off x="2119794" y="-36836"/>
              <a:ext cx="5217173" cy="5217173"/>
              <a:chOff x="2334961" y="334711"/>
              <a:chExt cx="4626477" cy="4626477"/>
            </a:xfrm>
          </p:grpSpPr>
          <p:grpSp>
            <p:nvGrpSpPr>
              <p:cNvPr id="454" name="Google Shape;221;p242"/>
              <p:cNvGrpSpPr/>
              <p:nvPr/>
            </p:nvGrpSpPr>
            <p:grpSpPr>
              <a:xfrm>
                <a:off x="2334961" y="334711"/>
                <a:ext cx="4626477" cy="4626477"/>
                <a:chOff x="2334961" y="334711"/>
                <a:chExt cx="4626477" cy="4626477"/>
              </a:xfrm>
            </p:grpSpPr>
            <p:sp>
              <p:nvSpPr>
                <p:cNvPr id="1049660"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61"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62"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663"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664"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9665"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2097152" name="Google Shape;18;p21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131" name="Google Shape;19;p216"/>
          <p:cNvGrpSpPr/>
          <p:nvPr/>
        </p:nvGrpSpPr>
        <p:grpSpPr>
          <a:xfrm>
            <a:off x="270520" y="225967"/>
            <a:ext cx="175260" cy="4075443"/>
            <a:chOff x="270520" y="1140367"/>
            <a:chExt cx="175260" cy="4075443"/>
          </a:xfrm>
        </p:grpSpPr>
        <p:grpSp>
          <p:nvGrpSpPr>
            <p:cNvPr id="132" name="Google Shape;20;p216"/>
            <p:cNvGrpSpPr/>
            <p:nvPr/>
          </p:nvGrpSpPr>
          <p:grpSpPr>
            <a:xfrm>
              <a:off x="270520" y="3891468"/>
              <a:ext cx="175260" cy="1324342"/>
              <a:chOff x="129115" y="3948030"/>
              <a:chExt cx="175260" cy="1324342"/>
            </a:xfrm>
          </p:grpSpPr>
          <p:sp>
            <p:nvSpPr>
              <p:cNvPr id="1048576"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28" name="Google Shape;22;p216"/>
              <p:cNvCxnSpPr>
                <a:cxnSpLocks/>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133" name="Google Shape;23;p216"/>
            <p:cNvGrpSpPr/>
            <p:nvPr/>
          </p:nvGrpSpPr>
          <p:grpSpPr>
            <a:xfrm>
              <a:off x="270520" y="1140367"/>
              <a:ext cx="175260" cy="2253464"/>
              <a:chOff x="129115" y="1196929"/>
              <a:chExt cx="175260" cy="2253464"/>
            </a:xfrm>
          </p:grpSpPr>
          <p:cxnSp>
            <p:nvCxnSpPr>
              <p:cNvPr id="3145729" name="Google Shape;24;p216"/>
              <p:cNvCxnSpPr>
                <a:cxnSpLocks/>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1048577"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320" name="Google Shape;229;p243"/>
          <p:cNvGrpSpPr/>
          <p:nvPr/>
        </p:nvGrpSpPr>
        <p:grpSpPr>
          <a:xfrm>
            <a:off x="2494465" y="494214"/>
            <a:ext cx="4155072" cy="4155073"/>
            <a:chOff x="2119794" y="-36836"/>
            <a:chExt cx="5217173" cy="5217173"/>
          </a:xfrm>
        </p:grpSpPr>
        <p:sp>
          <p:nvSpPr>
            <p:cNvPr id="1049237"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38"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21" name="Google Shape;232;p243"/>
            <p:cNvGrpSpPr/>
            <p:nvPr/>
          </p:nvGrpSpPr>
          <p:grpSpPr>
            <a:xfrm>
              <a:off x="2119794" y="-36836"/>
              <a:ext cx="5217173" cy="5217173"/>
              <a:chOff x="2334961" y="334711"/>
              <a:chExt cx="4626477" cy="4626477"/>
            </a:xfrm>
          </p:grpSpPr>
          <p:grpSp>
            <p:nvGrpSpPr>
              <p:cNvPr id="322" name="Google Shape;233;p243"/>
              <p:cNvGrpSpPr/>
              <p:nvPr/>
            </p:nvGrpSpPr>
            <p:grpSpPr>
              <a:xfrm>
                <a:off x="2334961" y="334711"/>
                <a:ext cx="4626477" cy="4626477"/>
                <a:chOff x="2334961" y="334711"/>
                <a:chExt cx="4626477" cy="4626477"/>
              </a:xfrm>
            </p:grpSpPr>
            <p:sp>
              <p:nvSpPr>
                <p:cNvPr id="1049239"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0"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1"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2"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3"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4"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097302" name="Google Shape;241;p244"/>
          <p:cNvPicPr preferRelativeResize="0">
            <a:picLocks/>
          </p:cNvPicPr>
          <p:nvPr/>
        </p:nvPicPr>
        <p:blipFill rotWithShape="1">
          <a:blip r:embed="rId2">
            <a:alphaModFix/>
          </a:blip>
          <a:srcRect/>
          <a:stretch>
            <a:fillRect/>
          </a:stretch>
        </p:blipFill>
        <p:spPr>
          <a:xfrm>
            <a:off x="2924496" y="901633"/>
            <a:ext cx="3295009" cy="3449032"/>
          </a:xfrm>
          <a:prstGeom prst="rect">
            <a:avLst/>
          </a:prstGeom>
          <a:noFill/>
          <a:ln>
            <a:noFill/>
          </a:ln>
        </p:spPr>
      </p:pic>
      <p:sp>
        <p:nvSpPr>
          <p:cNvPr id="1049666"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097171" name="Google Shape;244;p245"/>
          <p:cNvPicPr preferRelativeResize="0">
            <a:picLocks/>
          </p:cNvPicPr>
          <p:nvPr/>
        </p:nvPicPr>
        <p:blipFill rotWithShape="1">
          <a:blip r:embed="rId2">
            <a:alphaModFix/>
          </a:blip>
          <a:srcRect/>
          <a:stretch>
            <a:fillRect/>
          </a:stretch>
        </p:blipFill>
        <p:spPr>
          <a:xfrm>
            <a:off x="2555408" y="637575"/>
            <a:ext cx="4004832" cy="4042613"/>
          </a:xfrm>
          <a:prstGeom prst="rect">
            <a:avLst/>
          </a:prstGeom>
          <a:noFill/>
          <a:ln>
            <a:noFill/>
          </a:ln>
        </p:spPr>
      </p:pic>
      <p:sp>
        <p:nvSpPr>
          <p:cNvPr id="1048663"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097261" name="Google Shape;247;p246" descr="Icon  Description automatically generated"/>
          <p:cNvPicPr preferRelativeResize="0">
            <a:picLocks/>
          </p:cNvPicPr>
          <p:nvPr/>
        </p:nvPicPr>
        <p:blipFill rotWithShape="1">
          <a:blip r:embed="rId2">
            <a:alphaModFix/>
          </a:blip>
          <a:srcRect/>
          <a:stretch>
            <a:fillRect/>
          </a:stretch>
        </p:blipFill>
        <p:spPr>
          <a:xfrm>
            <a:off x="2360040" y="277448"/>
            <a:ext cx="4422039" cy="4588604"/>
          </a:xfrm>
          <a:prstGeom prst="rect">
            <a:avLst/>
          </a:prstGeom>
          <a:noFill/>
          <a:ln>
            <a:noFill/>
          </a:ln>
        </p:spPr>
      </p:pic>
      <p:sp>
        <p:nvSpPr>
          <p:cNvPr id="1049357"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58"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097190" name="Google Shape;251;p24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31"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32"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833"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8834"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35"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836"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8837"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38"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39"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40"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097270" name="Google Shape;263;p24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17"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18"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9419"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9420"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21"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9422"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9423"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24"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25"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26"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097196" name="Google Shape;275;p24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754" name="Google Shape;276;p249"/>
          <p:cNvCxnSpPr>
            <a:cxnSpLocks/>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11" name="Google Shape;277;p249"/>
          <p:cNvGrpSpPr/>
          <p:nvPr/>
        </p:nvGrpSpPr>
        <p:grpSpPr>
          <a:xfrm>
            <a:off x="2257341" y="1861278"/>
            <a:ext cx="560368" cy="825149"/>
            <a:chOff x="2257341" y="1871217"/>
            <a:chExt cx="560368" cy="825149"/>
          </a:xfrm>
        </p:grpSpPr>
        <p:sp>
          <p:nvSpPr>
            <p:cNvPr id="1048893"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94"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3145755" name="Google Shape;280;p249"/>
            <p:cNvCxnSpPr>
              <a:cxnSpLocks/>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895"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2" name="Google Shape;282;p249"/>
          <p:cNvGrpSpPr/>
          <p:nvPr/>
        </p:nvGrpSpPr>
        <p:grpSpPr>
          <a:xfrm>
            <a:off x="6326292" y="1861278"/>
            <a:ext cx="560368" cy="825149"/>
            <a:chOff x="6326292" y="1871217"/>
            <a:chExt cx="560368" cy="825149"/>
          </a:xfrm>
        </p:grpSpPr>
        <p:sp>
          <p:nvSpPr>
            <p:cNvPr id="1048896"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97"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3145756" name="Google Shape;285;p249"/>
            <p:cNvCxnSpPr>
              <a:cxnSpLocks/>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898"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899"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00"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01"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02"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03"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4"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097212" name="Google Shape;294;p25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66"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967"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968"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8969"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70"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971"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972"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8973"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74"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975"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976"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1048977"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78"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79"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2097299" name="Google Shape;310;p25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435" name="Google Shape;311;p251"/>
          <p:cNvGrpSpPr/>
          <p:nvPr/>
        </p:nvGrpSpPr>
        <p:grpSpPr>
          <a:xfrm>
            <a:off x="0" y="2399230"/>
            <a:ext cx="9144001" cy="2349751"/>
            <a:chOff x="0" y="2182920"/>
            <a:chExt cx="9144001" cy="2349751"/>
          </a:xfrm>
        </p:grpSpPr>
        <p:sp>
          <p:nvSpPr>
            <p:cNvPr id="1049613"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6" name="Google Shape;313;p251"/>
            <p:cNvGrpSpPr/>
            <p:nvPr/>
          </p:nvGrpSpPr>
          <p:grpSpPr>
            <a:xfrm>
              <a:off x="1229347" y="2182920"/>
              <a:ext cx="6685306" cy="1002265"/>
              <a:chOff x="976268" y="2064936"/>
              <a:chExt cx="6685306" cy="1002265"/>
            </a:xfrm>
          </p:grpSpPr>
          <p:sp>
            <p:nvSpPr>
              <p:cNvPr id="10496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6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6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6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21" name="Google Shape;321;p251"/>
          <p:cNvSpPr>
            <a:spLocks noGrp="1"/>
          </p:cNvSpPr>
          <p:nvPr>
            <p:ph type="pic" idx="5"/>
          </p:nvPr>
        </p:nvSpPr>
        <p:spPr>
          <a:xfrm>
            <a:off x="1460973" y="2631002"/>
            <a:ext cx="539010" cy="538720"/>
          </a:xfrm>
          <a:prstGeom prst="rect">
            <a:avLst/>
          </a:prstGeom>
          <a:noFill/>
          <a:ln>
            <a:noFill/>
          </a:ln>
        </p:spPr>
      </p:sp>
      <p:sp>
        <p:nvSpPr>
          <p:cNvPr id="1049622" name="Google Shape;322;p251"/>
          <p:cNvSpPr>
            <a:spLocks noGrp="1"/>
          </p:cNvSpPr>
          <p:nvPr>
            <p:ph type="pic" idx="6"/>
          </p:nvPr>
        </p:nvSpPr>
        <p:spPr>
          <a:xfrm>
            <a:off x="4302493" y="2631002"/>
            <a:ext cx="539010" cy="538720"/>
          </a:xfrm>
          <a:prstGeom prst="rect">
            <a:avLst/>
          </a:prstGeom>
          <a:noFill/>
          <a:ln>
            <a:noFill/>
          </a:ln>
        </p:spPr>
      </p:sp>
      <p:sp>
        <p:nvSpPr>
          <p:cNvPr id="1049623" name="Google Shape;323;p251"/>
          <p:cNvSpPr>
            <a:spLocks noGrp="1"/>
          </p:cNvSpPr>
          <p:nvPr>
            <p:ph type="pic" idx="7"/>
          </p:nvPr>
        </p:nvSpPr>
        <p:spPr>
          <a:xfrm>
            <a:off x="7144013" y="2631002"/>
            <a:ext cx="539010" cy="538720"/>
          </a:xfrm>
          <a:prstGeom prst="rect">
            <a:avLst/>
          </a:prstGeom>
          <a:noFill/>
          <a:ln>
            <a:noFill/>
          </a:ln>
        </p:spPr>
      </p:sp>
      <p:sp>
        <p:nvSpPr>
          <p:cNvPr id="10496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2097237" name="Google Shape;327;p25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15" name="Google Shape;328;p252"/>
          <p:cNvGrpSpPr/>
          <p:nvPr/>
        </p:nvGrpSpPr>
        <p:grpSpPr>
          <a:xfrm>
            <a:off x="0" y="2399230"/>
            <a:ext cx="9144001" cy="2349751"/>
            <a:chOff x="0" y="2182920"/>
            <a:chExt cx="9144001" cy="2349751"/>
          </a:xfrm>
        </p:grpSpPr>
        <p:sp>
          <p:nvSpPr>
            <p:cNvPr id="1049218"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30;p252"/>
            <p:cNvGrpSpPr/>
            <p:nvPr/>
          </p:nvGrpSpPr>
          <p:grpSpPr>
            <a:xfrm>
              <a:off x="1229347" y="2182920"/>
              <a:ext cx="6685306" cy="1002265"/>
              <a:chOff x="976268" y="2064936"/>
              <a:chExt cx="6685306" cy="1002265"/>
            </a:xfrm>
          </p:grpSpPr>
          <p:sp>
            <p:nvSpPr>
              <p:cNvPr id="1049219"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20"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21"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222"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23"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24"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25"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26" name="Google Shape;338;p252"/>
          <p:cNvSpPr>
            <a:spLocks noGrp="1"/>
          </p:cNvSpPr>
          <p:nvPr>
            <p:ph type="pic" idx="5"/>
          </p:nvPr>
        </p:nvSpPr>
        <p:spPr>
          <a:xfrm>
            <a:off x="1460973" y="2631002"/>
            <a:ext cx="539010" cy="538720"/>
          </a:xfrm>
          <a:prstGeom prst="rect">
            <a:avLst/>
          </a:prstGeom>
          <a:noFill/>
          <a:ln>
            <a:noFill/>
          </a:ln>
        </p:spPr>
      </p:sp>
      <p:sp>
        <p:nvSpPr>
          <p:cNvPr id="1049227" name="Google Shape;339;p252"/>
          <p:cNvSpPr>
            <a:spLocks noGrp="1"/>
          </p:cNvSpPr>
          <p:nvPr>
            <p:ph type="pic" idx="6"/>
          </p:nvPr>
        </p:nvSpPr>
        <p:spPr>
          <a:xfrm>
            <a:off x="4302493" y="2631002"/>
            <a:ext cx="539010" cy="538720"/>
          </a:xfrm>
          <a:prstGeom prst="rect">
            <a:avLst/>
          </a:prstGeom>
          <a:noFill/>
          <a:ln>
            <a:noFill/>
          </a:ln>
        </p:spPr>
      </p:sp>
      <p:sp>
        <p:nvSpPr>
          <p:cNvPr id="1049228" name="Google Shape;340;p252"/>
          <p:cNvSpPr>
            <a:spLocks noGrp="1"/>
          </p:cNvSpPr>
          <p:nvPr>
            <p:ph type="pic" idx="7"/>
          </p:nvPr>
        </p:nvSpPr>
        <p:spPr>
          <a:xfrm>
            <a:off x="7144013" y="2631002"/>
            <a:ext cx="539010" cy="538720"/>
          </a:xfrm>
          <a:prstGeom prst="rect">
            <a:avLst/>
          </a:prstGeom>
          <a:noFill/>
          <a:ln>
            <a:noFill/>
          </a:ln>
        </p:spPr>
      </p:sp>
      <p:sp>
        <p:nvSpPr>
          <p:cNvPr id="1049229"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30"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097154" name="Google Shape;27;p217" descr="A computer on a table  Description automatically generated with medium confidence"/>
          <p:cNvPicPr preferRelativeResize="0">
            <a:picLocks/>
          </p:cNvPicPr>
          <p:nvPr/>
        </p:nvPicPr>
        <p:blipFill rotWithShape="1">
          <a:blip r:embed="rId2">
            <a:alphaModFix/>
          </a:blip>
          <a:srcRect t="8552" r="1749" b="8552"/>
          <a:stretch>
            <a:fillRect/>
          </a:stretch>
        </p:blipFill>
        <p:spPr>
          <a:xfrm>
            <a:off x="-1" y="-1"/>
            <a:ext cx="9144001" cy="5143501"/>
          </a:xfrm>
          <a:prstGeom prst="rect">
            <a:avLst/>
          </a:prstGeom>
          <a:noFill/>
          <a:ln>
            <a:noFill/>
          </a:ln>
        </p:spPr>
      </p:pic>
      <p:pic>
        <p:nvPicPr>
          <p:cNvPr id="2097155" name="Google Shape;28;p2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587"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56" name="Google Shape;30;p217" descr="Shape  Description automatically generated with low confidence"/>
          <p:cNvPicPr preferRelativeResize="0">
            <a:picLocks/>
          </p:cNvPicPr>
          <p:nvPr/>
        </p:nvPicPr>
        <p:blipFill rotWithShape="1">
          <a:blip r:embed="rId4">
            <a:alphaModFix/>
          </a:blip>
          <a:srcRect/>
          <a:stretch>
            <a:fillRect/>
          </a:stretch>
        </p:blipFill>
        <p:spPr>
          <a:xfrm>
            <a:off x="2692835" y="1785257"/>
            <a:ext cx="1181100" cy="1181100"/>
          </a:xfrm>
          <a:prstGeom prst="rect">
            <a:avLst/>
          </a:prstGeom>
          <a:noFill/>
          <a:ln>
            <a:noFill/>
          </a:ln>
        </p:spPr>
      </p:pic>
      <p:sp>
        <p:nvSpPr>
          <p:cNvPr id="1048588"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589"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590"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2097197" name="Google Shape;344;p25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14" name="Google Shape;345;p253"/>
          <p:cNvGrpSpPr/>
          <p:nvPr/>
        </p:nvGrpSpPr>
        <p:grpSpPr>
          <a:xfrm>
            <a:off x="0" y="2399230"/>
            <a:ext cx="9144001" cy="2349751"/>
            <a:chOff x="0" y="2182920"/>
            <a:chExt cx="9144001" cy="2349751"/>
          </a:xfrm>
        </p:grpSpPr>
        <p:sp>
          <p:nvSpPr>
            <p:cNvPr id="1048905"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 name="Google Shape;347;p253"/>
            <p:cNvGrpSpPr/>
            <p:nvPr/>
          </p:nvGrpSpPr>
          <p:grpSpPr>
            <a:xfrm>
              <a:off x="1229347" y="2182920"/>
              <a:ext cx="6685306" cy="1002265"/>
              <a:chOff x="976268" y="2064936"/>
              <a:chExt cx="6685306" cy="1002265"/>
            </a:xfrm>
          </p:grpSpPr>
          <p:sp>
            <p:nvSpPr>
              <p:cNvPr id="1048906"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907"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908"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909"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10"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11"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12"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13" name="Google Shape;355;p253"/>
          <p:cNvSpPr>
            <a:spLocks noGrp="1"/>
          </p:cNvSpPr>
          <p:nvPr>
            <p:ph type="pic" idx="5"/>
          </p:nvPr>
        </p:nvSpPr>
        <p:spPr>
          <a:xfrm>
            <a:off x="1460973" y="2631002"/>
            <a:ext cx="539010" cy="538720"/>
          </a:xfrm>
          <a:prstGeom prst="rect">
            <a:avLst/>
          </a:prstGeom>
          <a:noFill/>
          <a:ln>
            <a:noFill/>
          </a:ln>
        </p:spPr>
      </p:sp>
      <p:sp>
        <p:nvSpPr>
          <p:cNvPr id="1048914" name="Google Shape;356;p253"/>
          <p:cNvSpPr>
            <a:spLocks noGrp="1"/>
          </p:cNvSpPr>
          <p:nvPr>
            <p:ph type="pic" idx="6"/>
          </p:nvPr>
        </p:nvSpPr>
        <p:spPr>
          <a:xfrm>
            <a:off x="4302493" y="2631002"/>
            <a:ext cx="539010" cy="538720"/>
          </a:xfrm>
          <a:prstGeom prst="rect">
            <a:avLst/>
          </a:prstGeom>
          <a:noFill/>
          <a:ln>
            <a:noFill/>
          </a:ln>
        </p:spPr>
      </p:sp>
      <p:sp>
        <p:nvSpPr>
          <p:cNvPr id="1048915" name="Google Shape;357;p253"/>
          <p:cNvSpPr>
            <a:spLocks noGrp="1"/>
          </p:cNvSpPr>
          <p:nvPr>
            <p:ph type="pic" idx="7"/>
          </p:nvPr>
        </p:nvSpPr>
        <p:spPr>
          <a:xfrm>
            <a:off x="7144013" y="2631002"/>
            <a:ext cx="539010" cy="538720"/>
          </a:xfrm>
          <a:prstGeom prst="rect">
            <a:avLst/>
          </a:prstGeom>
          <a:noFill/>
          <a:ln>
            <a:noFill/>
          </a:ln>
        </p:spPr>
      </p:sp>
      <p:sp>
        <p:nvSpPr>
          <p:cNvPr id="1048916"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17"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2097254" name="Google Shape;361;p25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51" name="Google Shape;362;p254"/>
          <p:cNvGrpSpPr/>
          <p:nvPr/>
        </p:nvGrpSpPr>
        <p:grpSpPr>
          <a:xfrm>
            <a:off x="0" y="2399230"/>
            <a:ext cx="9144001" cy="2349751"/>
            <a:chOff x="0" y="2182920"/>
            <a:chExt cx="9144001" cy="2349751"/>
          </a:xfrm>
        </p:grpSpPr>
        <p:sp>
          <p:nvSpPr>
            <p:cNvPr id="1049332"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2" name="Google Shape;364;p254"/>
            <p:cNvGrpSpPr/>
            <p:nvPr/>
          </p:nvGrpSpPr>
          <p:grpSpPr>
            <a:xfrm>
              <a:off x="1229347" y="2182920"/>
              <a:ext cx="6685306" cy="1002265"/>
              <a:chOff x="976268" y="2064936"/>
              <a:chExt cx="6685306" cy="1002265"/>
            </a:xfrm>
          </p:grpSpPr>
          <p:sp>
            <p:nvSpPr>
              <p:cNvPr id="1049333"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34"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35"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336"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37"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38"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39"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0" name="Google Shape;372;p254"/>
          <p:cNvSpPr>
            <a:spLocks noGrp="1"/>
          </p:cNvSpPr>
          <p:nvPr>
            <p:ph type="pic" idx="5"/>
          </p:nvPr>
        </p:nvSpPr>
        <p:spPr>
          <a:xfrm>
            <a:off x="1460973" y="2631002"/>
            <a:ext cx="539010" cy="538720"/>
          </a:xfrm>
          <a:prstGeom prst="rect">
            <a:avLst/>
          </a:prstGeom>
          <a:noFill/>
          <a:ln>
            <a:noFill/>
          </a:ln>
        </p:spPr>
      </p:sp>
      <p:sp>
        <p:nvSpPr>
          <p:cNvPr id="1049341" name="Google Shape;373;p254"/>
          <p:cNvSpPr>
            <a:spLocks noGrp="1"/>
          </p:cNvSpPr>
          <p:nvPr>
            <p:ph type="pic" idx="6"/>
          </p:nvPr>
        </p:nvSpPr>
        <p:spPr>
          <a:xfrm>
            <a:off x="4302493" y="2631002"/>
            <a:ext cx="539010" cy="538720"/>
          </a:xfrm>
          <a:prstGeom prst="rect">
            <a:avLst/>
          </a:prstGeom>
          <a:noFill/>
          <a:ln>
            <a:noFill/>
          </a:ln>
        </p:spPr>
      </p:sp>
      <p:sp>
        <p:nvSpPr>
          <p:cNvPr id="1049342" name="Google Shape;374;p254"/>
          <p:cNvSpPr>
            <a:spLocks noGrp="1"/>
          </p:cNvSpPr>
          <p:nvPr>
            <p:ph type="pic" idx="7"/>
          </p:nvPr>
        </p:nvSpPr>
        <p:spPr>
          <a:xfrm>
            <a:off x="7144013" y="2631002"/>
            <a:ext cx="539010" cy="538720"/>
          </a:xfrm>
          <a:prstGeom prst="rect">
            <a:avLst/>
          </a:prstGeom>
          <a:noFill/>
          <a:ln>
            <a:noFill/>
          </a:ln>
        </p:spPr>
      </p:sp>
      <p:sp>
        <p:nvSpPr>
          <p:cNvPr id="1049343"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44"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2097187" name="Google Shape;378;p25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83"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44" name="Google Shape;380;p255"/>
          <p:cNvCxnSpPr>
            <a:cxnSpLocks/>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1048784"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85"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6"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87"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8"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89"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90" name="Google Shape;387;p255"/>
          <p:cNvSpPr>
            <a:spLocks noGrp="1"/>
          </p:cNvSpPr>
          <p:nvPr>
            <p:ph type="pic" idx="4"/>
          </p:nvPr>
        </p:nvSpPr>
        <p:spPr>
          <a:xfrm>
            <a:off x="1324089" y="1830915"/>
            <a:ext cx="482600" cy="482600"/>
          </a:xfrm>
          <a:prstGeom prst="rect">
            <a:avLst/>
          </a:prstGeom>
          <a:noFill/>
          <a:ln>
            <a:noFill/>
          </a:ln>
        </p:spPr>
      </p:sp>
      <p:sp>
        <p:nvSpPr>
          <p:cNvPr id="1048791" name="Google Shape;388;p255"/>
          <p:cNvSpPr>
            <a:spLocks noGrp="1"/>
          </p:cNvSpPr>
          <p:nvPr>
            <p:ph type="pic" idx="5"/>
          </p:nvPr>
        </p:nvSpPr>
        <p:spPr>
          <a:xfrm>
            <a:off x="4330701" y="1830915"/>
            <a:ext cx="482600" cy="482600"/>
          </a:xfrm>
          <a:prstGeom prst="rect">
            <a:avLst/>
          </a:prstGeom>
          <a:noFill/>
          <a:ln>
            <a:noFill/>
          </a:ln>
        </p:spPr>
      </p:sp>
      <p:sp>
        <p:nvSpPr>
          <p:cNvPr id="1048792" name="Google Shape;389;p255"/>
          <p:cNvSpPr>
            <a:spLocks noGrp="1"/>
          </p:cNvSpPr>
          <p:nvPr>
            <p:ph type="pic" idx="6"/>
          </p:nvPr>
        </p:nvSpPr>
        <p:spPr>
          <a:xfrm>
            <a:off x="7337312" y="1830915"/>
            <a:ext cx="482600" cy="482600"/>
          </a:xfrm>
          <a:prstGeom prst="rect">
            <a:avLst/>
          </a:prstGeom>
          <a:noFill/>
          <a:ln>
            <a:noFill/>
          </a:ln>
        </p:spPr>
      </p:sp>
      <p:sp>
        <p:nvSpPr>
          <p:cNvPr id="1048793"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94"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95"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96"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97"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2097228" name="Google Shape;396;p25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26"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88" name="Google Shape;398;p256"/>
          <p:cNvCxnSpPr>
            <a:cxnSpLocks/>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1049127"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128"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29"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130"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1"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132"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3" name="Google Shape;405;p256"/>
          <p:cNvSpPr>
            <a:spLocks noGrp="1"/>
          </p:cNvSpPr>
          <p:nvPr>
            <p:ph type="pic" idx="4"/>
          </p:nvPr>
        </p:nvSpPr>
        <p:spPr>
          <a:xfrm>
            <a:off x="1324089" y="1830915"/>
            <a:ext cx="482600" cy="482600"/>
          </a:xfrm>
          <a:prstGeom prst="rect">
            <a:avLst/>
          </a:prstGeom>
          <a:noFill/>
          <a:ln>
            <a:noFill/>
          </a:ln>
        </p:spPr>
      </p:sp>
      <p:sp>
        <p:nvSpPr>
          <p:cNvPr id="1049134" name="Google Shape;406;p256"/>
          <p:cNvSpPr>
            <a:spLocks noGrp="1"/>
          </p:cNvSpPr>
          <p:nvPr>
            <p:ph type="pic" idx="5"/>
          </p:nvPr>
        </p:nvSpPr>
        <p:spPr>
          <a:xfrm>
            <a:off x="4330701" y="1830915"/>
            <a:ext cx="482600" cy="482600"/>
          </a:xfrm>
          <a:prstGeom prst="rect">
            <a:avLst/>
          </a:prstGeom>
          <a:noFill/>
          <a:ln>
            <a:noFill/>
          </a:ln>
        </p:spPr>
      </p:sp>
      <p:sp>
        <p:nvSpPr>
          <p:cNvPr id="1049135" name="Google Shape;407;p256"/>
          <p:cNvSpPr>
            <a:spLocks noGrp="1"/>
          </p:cNvSpPr>
          <p:nvPr>
            <p:ph type="pic" idx="6"/>
          </p:nvPr>
        </p:nvSpPr>
        <p:spPr>
          <a:xfrm>
            <a:off x="7337312" y="1830915"/>
            <a:ext cx="482600" cy="482600"/>
          </a:xfrm>
          <a:prstGeom prst="rect">
            <a:avLst/>
          </a:prstGeom>
          <a:noFill/>
          <a:ln>
            <a:noFill/>
          </a:ln>
        </p:spPr>
      </p:sp>
      <p:sp>
        <p:nvSpPr>
          <p:cNvPr id="1049136"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7"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8"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9"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0"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2097308" name="Google Shape;414;p25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6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88" name="Google Shape;416;p257"/>
          <p:cNvGrpSpPr/>
          <p:nvPr/>
        </p:nvGrpSpPr>
        <p:grpSpPr>
          <a:xfrm>
            <a:off x="865742" y="1720353"/>
            <a:ext cx="7412516" cy="894818"/>
            <a:chOff x="865742" y="1720353"/>
            <a:chExt cx="7412516" cy="894818"/>
          </a:xfrm>
        </p:grpSpPr>
        <p:grpSp>
          <p:nvGrpSpPr>
            <p:cNvPr id="489" name="Google Shape;417;p257"/>
            <p:cNvGrpSpPr/>
            <p:nvPr/>
          </p:nvGrpSpPr>
          <p:grpSpPr>
            <a:xfrm>
              <a:off x="3119411" y="1720353"/>
              <a:ext cx="651510" cy="894818"/>
              <a:chOff x="2980317" y="2014294"/>
              <a:chExt cx="651510" cy="894818"/>
            </a:xfrm>
          </p:grpSpPr>
          <p:cxnSp>
            <p:nvCxnSpPr>
              <p:cNvPr id="3145873" name="Google Shape;418;p257"/>
              <p:cNvCxnSpPr>
                <a:cxnSpLocks/>
                <a:endCxn id="1049765"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64"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65"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p>
            </p:txBody>
          </p:sp>
        </p:grpSp>
        <p:grpSp>
          <p:nvGrpSpPr>
            <p:cNvPr id="490" name="Google Shape;421;p257"/>
            <p:cNvGrpSpPr/>
            <p:nvPr/>
          </p:nvGrpSpPr>
          <p:grpSpPr>
            <a:xfrm>
              <a:off x="5373080" y="1720353"/>
              <a:ext cx="651510" cy="894818"/>
              <a:chOff x="5071929" y="2014294"/>
              <a:chExt cx="651510" cy="894818"/>
            </a:xfrm>
          </p:grpSpPr>
          <p:cxnSp>
            <p:nvCxnSpPr>
              <p:cNvPr id="3145874" name="Google Shape;422;p257"/>
              <p:cNvCxnSpPr>
                <a:cxnSpLocks/>
                <a:endCxn id="1049767"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66"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67"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p>
            </p:txBody>
          </p:sp>
        </p:grpSp>
        <p:grpSp>
          <p:nvGrpSpPr>
            <p:cNvPr id="491" name="Google Shape;425;p257"/>
            <p:cNvGrpSpPr/>
            <p:nvPr/>
          </p:nvGrpSpPr>
          <p:grpSpPr>
            <a:xfrm>
              <a:off x="7626748" y="1720353"/>
              <a:ext cx="651510" cy="894818"/>
              <a:chOff x="7469822" y="2014294"/>
              <a:chExt cx="651510" cy="894818"/>
            </a:xfrm>
          </p:grpSpPr>
          <p:cxnSp>
            <p:nvCxnSpPr>
              <p:cNvPr id="3145875" name="Google Shape;426;p257"/>
              <p:cNvCxnSpPr>
                <a:cxnSpLocks/>
                <a:endCxn id="1049769"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6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69"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p>
            </p:txBody>
          </p:sp>
        </p:grpSp>
        <p:grpSp>
          <p:nvGrpSpPr>
            <p:cNvPr id="492" name="Google Shape;429;p257"/>
            <p:cNvGrpSpPr/>
            <p:nvPr/>
          </p:nvGrpSpPr>
          <p:grpSpPr>
            <a:xfrm>
              <a:off x="865742" y="1720353"/>
              <a:ext cx="651510" cy="894818"/>
              <a:chOff x="888704" y="2014294"/>
              <a:chExt cx="651510" cy="894818"/>
            </a:xfrm>
          </p:grpSpPr>
          <p:cxnSp>
            <p:nvCxnSpPr>
              <p:cNvPr id="3145876" name="Google Shape;430;p257"/>
              <p:cNvCxnSpPr>
                <a:cxnSpLocks/>
                <a:endCxn id="104977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70"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7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p>
            </p:txBody>
          </p:sp>
        </p:grpSp>
      </p:grpSp>
      <p:sp>
        <p:nvSpPr>
          <p:cNvPr id="1049772"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3"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4"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5"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6"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7"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8"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9"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80"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81"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2097216" name="Google Shape;444;p25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36" name="Google Shape;445;p258"/>
          <p:cNvGrpSpPr/>
          <p:nvPr/>
        </p:nvGrpSpPr>
        <p:grpSpPr>
          <a:xfrm>
            <a:off x="1114581" y="3141131"/>
            <a:ext cx="175260" cy="1120085"/>
            <a:chOff x="973176" y="3197693"/>
            <a:chExt cx="175260" cy="1120085"/>
          </a:xfrm>
        </p:grpSpPr>
        <p:sp>
          <p:nvSpPr>
            <p:cNvPr id="1049017"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65" name="Google Shape;447;p258"/>
            <p:cNvCxnSpPr>
              <a:cxnSpLocks/>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37" name="Google Shape;448;p258"/>
          <p:cNvGrpSpPr/>
          <p:nvPr/>
        </p:nvGrpSpPr>
        <p:grpSpPr>
          <a:xfrm>
            <a:off x="5033439" y="1436374"/>
            <a:ext cx="175260" cy="1120085"/>
            <a:chOff x="4892034" y="1492936"/>
            <a:chExt cx="175260" cy="1120085"/>
          </a:xfrm>
        </p:grpSpPr>
        <p:sp>
          <p:nvSpPr>
            <p:cNvPr id="1049018"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66" name="Google Shape;450;p258"/>
            <p:cNvCxnSpPr>
              <a:cxnSpLocks/>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38" name="Google Shape;451;p258"/>
          <p:cNvGrpSpPr/>
          <p:nvPr/>
        </p:nvGrpSpPr>
        <p:grpSpPr>
          <a:xfrm>
            <a:off x="1114581" y="1436374"/>
            <a:ext cx="175260" cy="1120085"/>
            <a:chOff x="973176" y="1492936"/>
            <a:chExt cx="175260" cy="1120085"/>
          </a:xfrm>
        </p:grpSpPr>
        <p:cxnSp>
          <p:nvCxnSpPr>
            <p:cNvPr id="3145767" name="Google Shape;452;p258"/>
            <p:cNvCxnSpPr>
              <a:cxnSpLocks/>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1049019"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39" name="Google Shape;454;p258"/>
          <p:cNvGrpSpPr/>
          <p:nvPr/>
        </p:nvGrpSpPr>
        <p:grpSpPr>
          <a:xfrm>
            <a:off x="5033439" y="3141131"/>
            <a:ext cx="175260" cy="1120085"/>
            <a:chOff x="4892034" y="3197693"/>
            <a:chExt cx="175260" cy="1120085"/>
          </a:xfrm>
        </p:grpSpPr>
        <p:cxnSp>
          <p:nvCxnSpPr>
            <p:cNvPr id="3145768" name="Google Shape;455;p258"/>
            <p:cNvCxnSpPr>
              <a:cxnSpLocks/>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1049020"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9021"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2"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3"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4"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5"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6"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7"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8"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9"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0"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2097301" name="Google Shape;468;p25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448" name="Google Shape;469;p259"/>
          <p:cNvGrpSpPr/>
          <p:nvPr/>
        </p:nvGrpSpPr>
        <p:grpSpPr>
          <a:xfrm>
            <a:off x="270520" y="225967"/>
            <a:ext cx="175260" cy="2964623"/>
            <a:chOff x="270520" y="1140367"/>
            <a:chExt cx="175260" cy="2964623"/>
          </a:xfrm>
        </p:grpSpPr>
        <p:grpSp>
          <p:nvGrpSpPr>
            <p:cNvPr id="449" name="Google Shape;470;p259"/>
            <p:cNvGrpSpPr/>
            <p:nvPr/>
          </p:nvGrpSpPr>
          <p:grpSpPr>
            <a:xfrm>
              <a:off x="270520" y="2780648"/>
              <a:ext cx="175260" cy="1324342"/>
              <a:chOff x="129115" y="2837210"/>
              <a:chExt cx="175260" cy="1324342"/>
            </a:xfrm>
          </p:grpSpPr>
          <p:sp>
            <p:nvSpPr>
              <p:cNvPr id="1049652"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853" name="Google Shape;472;p259"/>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50" name="Google Shape;473;p259"/>
            <p:cNvGrpSpPr/>
            <p:nvPr/>
          </p:nvGrpSpPr>
          <p:grpSpPr>
            <a:xfrm>
              <a:off x="270520" y="1140367"/>
              <a:ext cx="175260" cy="1310953"/>
              <a:chOff x="129115" y="1196929"/>
              <a:chExt cx="175260" cy="1310953"/>
            </a:xfrm>
          </p:grpSpPr>
          <p:cxnSp>
            <p:nvCxnSpPr>
              <p:cNvPr id="3145854" name="Google Shape;474;p259"/>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653"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1049654"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p>
        </p:txBody>
      </p:sp>
      <p:sp>
        <p:nvSpPr>
          <p:cNvPr id="1049655"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p>
        </p:txBody>
      </p:sp>
      <p:sp>
        <p:nvSpPr>
          <p:cNvPr id="1049656"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1049657"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2097221" name="Google Shape;481;p26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265" name="Google Shape;482;p260"/>
          <p:cNvGrpSpPr/>
          <p:nvPr/>
        </p:nvGrpSpPr>
        <p:grpSpPr>
          <a:xfrm>
            <a:off x="270520" y="225967"/>
            <a:ext cx="175260" cy="2964623"/>
            <a:chOff x="270520" y="1140367"/>
            <a:chExt cx="175260" cy="2964623"/>
          </a:xfrm>
        </p:grpSpPr>
        <p:grpSp>
          <p:nvGrpSpPr>
            <p:cNvPr id="266" name="Google Shape;483;p260"/>
            <p:cNvGrpSpPr/>
            <p:nvPr/>
          </p:nvGrpSpPr>
          <p:grpSpPr>
            <a:xfrm>
              <a:off x="270520" y="2780648"/>
              <a:ext cx="175260" cy="1324342"/>
              <a:chOff x="129115" y="2837210"/>
              <a:chExt cx="175260" cy="1324342"/>
            </a:xfrm>
          </p:grpSpPr>
          <p:sp>
            <p:nvSpPr>
              <p:cNvPr id="1049086"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78" name="Google Shape;485;p260"/>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67" name="Google Shape;486;p260"/>
            <p:cNvGrpSpPr/>
            <p:nvPr/>
          </p:nvGrpSpPr>
          <p:grpSpPr>
            <a:xfrm>
              <a:off x="270520" y="1140367"/>
              <a:ext cx="175260" cy="1310953"/>
              <a:chOff x="129115" y="1196929"/>
              <a:chExt cx="175260" cy="1310953"/>
            </a:xfrm>
          </p:grpSpPr>
          <p:cxnSp>
            <p:nvCxnSpPr>
              <p:cNvPr id="3145779" name="Google Shape;487;p260"/>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087"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1049088"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89"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90"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91"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2097268" name="Google Shape;494;p26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68" name="Google Shape;495;p261"/>
          <p:cNvGrpSpPr/>
          <p:nvPr/>
        </p:nvGrpSpPr>
        <p:grpSpPr>
          <a:xfrm>
            <a:off x="240067" y="2283802"/>
            <a:ext cx="8663867" cy="930794"/>
            <a:chOff x="198438" y="775483"/>
            <a:chExt cx="8634888" cy="927681"/>
          </a:xfrm>
        </p:grpSpPr>
        <p:pic>
          <p:nvPicPr>
            <p:cNvPr id="2097269" name="Google Shape;496;p261"/>
            <p:cNvPicPr preferRelativeResize="0">
              <a:picLocks/>
            </p:cNvPicPr>
            <p:nvPr/>
          </p:nvPicPr>
          <p:blipFill rotWithShape="1">
            <a:blip r:embed="rId3">
              <a:alphaModFix/>
            </a:blip>
            <a:srcRect/>
            <a:stretch>
              <a:fillRect/>
            </a:stretch>
          </p:blipFill>
          <p:spPr>
            <a:xfrm>
              <a:off x="198438" y="775483"/>
              <a:ext cx="8634888" cy="927681"/>
            </a:xfrm>
            <a:prstGeom prst="rect">
              <a:avLst/>
            </a:prstGeom>
            <a:noFill/>
            <a:ln>
              <a:noFill/>
            </a:ln>
          </p:spPr>
        </p:pic>
        <p:sp>
          <p:nvSpPr>
            <p:cNvPr id="104940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104940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04940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04941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104941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1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2097195" name="Google Shape;508;p26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887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8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8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8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8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7" name="Google Shape;517;p262"/>
          <p:cNvSpPr>
            <a:spLocks noGrp="1"/>
          </p:cNvSpPr>
          <p:nvPr>
            <p:ph type="pic" idx="5"/>
          </p:nvPr>
        </p:nvSpPr>
        <p:spPr>
          <a:xfrm>
            <a:off x="784630" y="1640956"/>
            <a:ext cx="931297" cy="930794"/>
          </a:xfrm>
          <a:prstGeom prst="rect">
            <a:avLst/>
          </a:prstGeom>
          <a:noFill/>
          <a:ln>
            <a:noFill/>
          </a:ln>
        </p:spPr>
      </p:sp>
      <p:sp>
        <p:nvSpPr>
          <p:cNvPr id="1048888" name="Google Shape;518;p262"/>
          <p:cNvSpPr>
            <a:spLocks noGrp="1"/>
          </p:cNvSpPr>
          <p:nvPr>
            <p:ph type="pic" idx="6"/>
          </p:nvPr>
        </p:nvSpPr>
        <p:spPr>
          <a:xfrm>
            <a:off x="5150215" y="1640956"/>
            <a:ext cx="931297" cy="930794"/>
          </a:xfrm>
          <a:prstGeom prst="rect">
            <a:avLst/>
          </a:prstGeom>
          <a:noFill/>
          <a:ln>
            <a:noFill/>
          </a:ln>
        </p:spPr>
      </p:sp>
      <p:sp>
        <p:nvSpPr>
          <p:cNvPr id="1048889" name="Google Shape;519;p262"/>
          <p:cNvSpPr>
            <a:spLocks noGrp="1"/>
          </p:cNvSpPr>
          <p:nvPr>
            <p:ph type="pic" idx="7"/>
          </p:nvPr>
        </p:nvSpPr>
        <p:spPr>
          <a:xfrm>
            <a:off x="784630" y="3302767"/>
            <a:ext cx="931297" cy="930794"/>
          </a:xfrm>
          <a:prstGeom prst="rect">
            <a:avLst/>
          </a:prstGeom>
          <a:noFill/>
          <a:ln>
            <a:noFill/>
          </a:ln>
        </p:spPr>
      </p:sp>
      <p:sp>
        <p:nvSpPr>
          <p:cNvPr id="1048890" name="Google Shape;520;p262"/>
          <p:cNvSpPr>
            <a:spLocks noGrp="1"/>
          </p:cNvSpPr>
          <p:nvPr>
            <p:ph type="pic" idx="8"/>
          </p:nvPr>
        </p:nvSpPr>
        <p:spPr>
          <a:xfrm>
            <a:off x="5150215" y="3302767"/>
            <a:ext cx="931297" cy="930794"/>
          </a:xfrm>
          <a:prstGeom prst="rect">
            <a:avLst/>
          </a:prstGeom>
          <a:noFill/>
          <a:ln>
            <a:noFill/>
          </a:ln>
        </p:spPr>
      </p:sp>
      <p:sp>
        <p:nvSpPr>
          <p:cNvPr id="104889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9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2097159" name="Google Shape;35;p218" descr="Graphical user interface, application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60" name="Google Shape;36;p218"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2097173" name="Google Shape;524;p26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177" name="Google Shape;525;p263"/>
          <p:cNvGrpSpPr/>
          <p:nvPr/>
        </p:nvGrpSpPr>
        <p:grpSpPr>
          <a:xfrm>
            <a:off x="0" y="2399230"/>
            <a:ext cx="9144001" cy="2349751"/>
            <a:chOff x="0" y="2182920"/>
            <a:chExt cx="9144001" cy="2349751"/>
          </a:xfrm>
        </p:grpSpPr>
        <p:sp>
          <p:nvSpPr>
            <p:cNvPr id="1048729"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8" name="Google Shape;527;p263"/>
            <p:cNvGrpSpPr/>
            <p:nvPr/>
          </p:nvGrpSpPr>
          <p:grpSpPr>
            <a:xfrm>
              <a:off x="1229347" y="2182920"/>
              <a:ext cx="6685306" cy="1002265"/>
              <a:chOff x="976268" y="2064936"/>
              <a:chExt cx="6685306" cy="1002265"/>
            </a:xfrm>
          </p:grpSpPr>
          <p:sp>
            <p:nvSpPr>
              <p:cNvPr id="1048730"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31"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32"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733"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4"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5"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6"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7" name="Google Shape;535;p263"/>
          <p:cNvSpPr>
            <a:spLocks noGrp="1"/>
          </p:cNvSpPr>
          <p:nvPr>
            <p:ph type="pic" idx="5"/>
          </p:nvPr>
        </p:nvSpPr>
        <p:spPr>
          <a:xfrm>
            <a:off x="1460973" y="2631002"/>
            <a:ext cx="539010" cy="538720"/>
          </a:xfrm>
          <a:prstGeom prst="rect">
            <a:avLst/>
          </a:prstGeom>
          <a:noFill/>
          <a:ln>
            <a:noFill/>
          </a:ln>
        </p:spPr>
      </p:sp>
      <p:sp>
        <p:nvSpPr>
          <p:cNvPr id="1048738" name="Google Shape;536;p263"/>
          <p:cNvSpPr>
            <a:spLocks noGrp="1"/>
          </p:cNvSpPr>
          <p:nvPr>
            <p:ph type="pic" idx="6"/>
          </p:nvPr>
        </p:nvSpPr>
        <p:spPr>
          <a:xfrm>
            <a:off x="4302493" y="2631002"/>
            <a:ext cx="539010" cy="538720"/>
          </a:xfrm>
          <a:prstGeom prst="rect">
            <a:avLst/>
          </a:prstGeom>
          <a:noFill/>
          <a:ln>
            <a:noFill/>
          </a:ln>
        </p:spPr>
      </p:sp>
      <p:sp>
        <p:nvSpPr>
          <p:cNvPr id="1048739" name="Google Shape;537;p263"/>
          <p:cNvSpPr>
            <a:spLocks noGrp="1"/>
          </p:cNvSpPr>
          <p:nvPr>
            <p:ph type="pic" idx="7"/>
          </p:nvPr>
        </p:nvSpPr>
        <p:spPr>
          <a:xfrm>
            <a:off x="7144013" y="2631002"/>
            <a:ext cx="539010" cy="538720"/>
          </a:xfrm>
          <a:prstGeom prst="rect">
            <a:avLst/>
          </a:prstGeom>
          <a:noFill/>
          <a:ln>
            <a:noFill/>
          </a:ln>
        </p:spPr>
      </p:sp>
      <p:sp>
        <p:nvSpPr>
          <p:cNvPr id="1048740"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41"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362" name="Google Shape;541;p264"/>
          <p:cNvGrpSpPr/>
          <p:nvPr/>
        </p:nvGrpSpPr>
        <p:grpSpPr>
          <a:xfrm>
            <a:off x="3138739" y="1728182"/>
            <a:ext cx="2866522" cy="2848912"/>
            <a:chOff x="-15798" y="0"/>
            <a:chExt cx="2571596" cy="2555798"/>
          </a:xfrm>
        </p:grpSpPr>
        <p:sp>
          <p:nvSpPr>
            <p:cNvPr id="1049364"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365"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366"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367"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368"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9369"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0"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1"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2"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3"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4"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5"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6"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7"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8"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9"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0"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1"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193" name="Google Shape;561;p265"/>
          <p:cNvGrpSpPr/>
          <p:nvPr/>
        </p:nvGrpSpPr>
        <p:grpSpPr>
          <a:xfrm>
            <a:off x="3138739" y="1728182"/>
            <a:ext cx="2866522" cy="2848912"/>
            <a:chOff x="-15798" y="0"/>
            <a:chExt cx="2571596" cy="2555798"/>
          </a:xfrm>
        </p:grpSpPr>
        <p:sp>
          <p:nvSpPr>
            <p:cNvPr id="1048813"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814"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815"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816"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817"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8818"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9"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0"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1"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2"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3"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4"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5"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6"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7"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8"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9"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30"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2097287" name="Google Shape;581;p26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389" name="Google Shape;582;p266"/>
          <p:cNvGrpSpPr/>
          <p:nvPr/>
        </p:nvGrpSpPr>
        <p:grpSpPr>
          <a:xfrm>
            <a:off x="2525214" y="825411"/>
            <a:ext cx="4093572" cy="4069088"/>
            <a:chOff x="2519466" y="821088"/>
            <a:chExt cx="4348428" cy="4322420"/>
          </a:xfrm>
        </p:grpSpPr>
        <p:sp>
          <p:nvSpPr>
            <p:cNvPr id="1049496"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7"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8"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9"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500"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501"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502"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3"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4"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5"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6"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07"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2097220" name="Google Shape;596;p26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63" name="Google Shape;597;p267"/>
          <p:cNvGrpSpPr/>
          <p:nvPr/>
        </p:nvGrpSpPr>
        <p:grpSpPr>
          <a:xfrm>
            <a:off x="2525214" y="825411"/>
            <a:ext cx="4093572" cy="4069088"/>
            <a:chOff x="2519466" y="821088"/>
            <a:chExt cx="4348428" cy="4322420"/>
          </a:xfrm>
        </p:grpSpPr>
        <p:sp>
          <p:nvSpPr>
            <p:cNvPr id="1049074"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5"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6"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7"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8"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9"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080"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1"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2"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3"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4"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5"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2097292" name="Google Shape;611;p26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34"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35"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7" name="Google Shape;614;p268"/>
          <p:cNvGrpSpPr/>
          <p:nvPr/>
        </p:nvGrpSpPr>
        <p:grpSpPr>
          <a:xfrm>
            <a:off x="881517" y="2193743"/>
            <a:ext cx="397892" cy="646462"/>
            <a:chOff x="1400864" y="1624076"/>
            <a:chExt cx="560368" cy="910439"/>
          </a:xfrm>
        </p:grpSpPr>
        <p:grpSp>
          <p:nvGrpSpPr>
            <p:cNvPr id="398" name="Google Shape;615;p268"/>
            <p:cNvGrpSpPr/>
            <p:nvPr/>
          </p:nvGrpSpPr>
          <p:grpSpPr>
            <a:xfrm>
              <a:off x="1400864" y="1624076"/>
              <a:ext cx="560368" cy="825149"/>
              <a:chOff x="1342876" y="1647676"/>
              <a:chExt cx="560368" cy="825149"/>
            </a:xfrm>
          </p:grpSpPr>
          <p:sp>
            <p:nvSpPr>
              <p:cNvPr id="104953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3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26" name="Google Shape;618;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38"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99" name="Google Shape;620;p268"/>
          <p:cNvGrpSpPr/>
          <p:nvPr/>
        </p:nvGrpSpPr>
        <p:grpSpPr>
          <a:xfrm>
            <a:off x="2622541" y="2193743"/>
            <a:ext cx="397892" cy="646462"/>
            <a:chOff x="1400864" y="1624076"/>
            <a:chExt cx="560368" cy="910439"/>
          </a:xfrm>
        </p:grpSpPr>
        <p:grpSp>
          <p:nvGrpSpPr>
            <p:cNvPr id="400" name="Google Shape;621;p268"/>
            <p:cNvGrpSpPr/>
            <p:nvPr/>
          </p:nvGrpSpPr>
          <p:grpSpPr>
            <a:xfrm>
              <a:off x="1400864" y="1624076"/>
              <a:ext cx="560368" cy="825149"/>
              <a:chOff x="1342876" y="1647676"/>
              <a:chExt cx="560368" cy="825149"/>
            </a:xfrm>
          </p:grpSpPr>
          <p:sp>
            <p:nvSpPr>
              <p:cNvPr id="1049539"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40"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27" name="Google Shape;624;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1"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01" name="Google Shape;626;p268"/>
          <p:cNvGrpSpPr/>
          <p:nvPr/>
        </p:nvGrpSpPr>
        <p:grpSpPr>
          <a:xfrm>
            <a:off x="4363565" y="2193743"/>
            <a:ext cx="397892" cy="646462"/>
            <a:chOff x="1400864" y="1624076"/>
            <a:chExt cx="560368" cy="910439"/>
          </a:xfrm>
        </p:grpSpPr>
        <p:grpSp>
          <p:nvGrpSpPr>
            <p:cNvPr id="402" name="Google Shape;627;p268"/>
            <p:cNvGrpSpPr/>
            <p:nvPr/>
          </p:nvGrpSpPr>
          <p:grpSpPr>
            <a:xfrm>
              <a:off x="1400864" y="1624076"/>
              <a:ext cx="560368" cy="825149"/>
              <a:chOff x="1342876" y="1647676"/>
              <a:chExt cx="560368" cy="825149"/>
            </a:xfrm>
          </p:grpSpPr>
          <p:sp>
            <p:nvSpPr>
              <p:cNvPr id="1049542"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43"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28" name="Google Shape;630;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4"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03" name="Google Shape;632;p268"/>
          <p:cNvGrpSpPr/>
          <p:nvPr/>
        </p:nvGrpSpPr>
        <p:grpSpPr>
          <a:xfrm>
            <a:off x="6104589" y="2193743"/>
            <a:ext cx="397892" cy="646462"/>
            <a:chOff x="1400864" y="1624076"/>
            <a:chExt cx="560368" cy="910439"/>
          </a:xfrm>
        </p:grpSpPr>
        <p:grpSp>
          <p:nvGrpSpPr>
            <p:cNvPr id="404" name="Google Shape;633;p268"/>
            <p:cNvGrpSpPr/>
            <p:nvPr/>
          </p:nvGrpSpPr>
          <p:grpSpPr>
            <a:xfrm>
              <a:off x="1400864" y="1624076"/>
              <a:ext cx="560368" cy="825149"/>
              <a:chOff x="1342876" y="1647676"/>
              <a:chExt cx="560368" cy="825149"/>
            </a:xfrm>
          </p:grpSpPr>
          <p:sp>
            <p:nvSpPr>
              <p:cNvPr id="1049545"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46"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29" name="Google Shape;636;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05" name="Google Shape;638;p268"/>
          <p:cNvGrpSpPr/>
          <p:nvPr/>
        </p:nvGrpSpPr>
        <p:grpSpPr>
          <a:xfrm>
            <a:off x="7845614" y="2193743"/>
            <a:ext cx="397892" cy="646462"/>
            <a:chOff x="1400864" y="1624076"/>
            <a:chExt cx="560368" cy="910439"/>
          </a:xfrm>
        </p:grpSpPr>
        <p:grpSp>
          <p:nvGrpSpPr>
            <p:cNvPr id="406" name="Google Shape;639;p268"/>
            <p:cNvGrpSpPr/>
            <p:nvPr/>
          </p:nvGrpSpPr>
          <p:grpSpPr>
            <a:xfrm>
              <a:off x="1400864" y="1624076"/>
              <a:ext cx="560368" cy="825149"/>
              <a:chOff x="1342876" y="1647676"/>
              <a:chExt cx="560368" cy="825149"/>
            </a:xfrm>
          </p:grpSpPr>
          <p:sp>
            <p:nvSpPr>
              <p:cNvPr id="1049548"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49"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30" name="Google Shape;642;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0"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551"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52"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53"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54"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55"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2097243" name="Google Shape;650;p26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66"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7"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8" name="Google Shape;653;p269"/>
          <p:cNvGrpSpPr/>
          <p:nvPr/>
        </p:nvGrpSpPr>
        <p:grpSpPr>
          <a:xfrm>
            <a:off x="881517" y="2193743"/>
            <a:ext cx="7361989" cy="646462"/>
            <a:chOff x="881517" y="2219381"/>
            <a:chExt cx="7361989" cy="646462"/>
          </a:xfrm>
        </p:grpSpPr>
        <p:grpSp>
          <p:nvGrpSpPr>
            <p:cNvPr id="329" name="Google Shape;654;p269"/>
            <p:cNvGrpSpPr/>
            <p:nvPr/>
          </p:nvGrpSpPr>
          <p:grpSpPr>
            <a:xfrm>
              <a:off x="881517" y="2219381"/>
              <a:ext cx="397892" cy="646462"/>
              <a:chOff x="1400864" y="1624076"/>
              <a:chExt cx="560368" cy="910439"/>
            </a:xfrm>
          </p:grpSpPr>
          <p:grpSp>
            <p:nvGrpSpPr>
              <p:cNvPr id="330" name="Google Shape;655;p269"/>
              <p:cNvGrpSpPr/>
              <p:nvPr/>
            </p:nvGrpSpPr>
            <p:grpSpPr>
              <a:xfrm>
                <a:off x="1400864" y="1624076"/>
                <a:ext cx="560368" cy="825149"/>
                <a:chOff x="1342876" y="1647676"/>
                <a:chExt cx="560368" cy="825149"/>
              </a:xfrm>
            </p:grpSpPr>
            <p:sp>
              <p:nvSpPr>
                <p:cNvPr id="1049268"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69"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9" name="Google Shape;658;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0"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1" name="Google Shape;660;p269"/>
            <p:cNvGrpSpPr/>
            <p:nvPr/>
          </p:nvGrpSpPr>
          <p:grpSpPr>
            <a:xfrm>
              <a:off x="2622541" y="2219381"/>
              <a:ext cx="397892" cy="646462"/>
              <a:chOff x="1400864" y="1624076"/>
              <a:chExt cx="560368" cy="910439"/>
            </a:xfrm>
          </p:grpSpPr>
          <p:grpSp>
            <p:nvGrpSpPr>
              <p:cNvPr id="332" name="Google Shape;661;p269"/>
              <p:cNvGrpSpPr/>
              <p:nvPr/>
            </p:nvGrpSpPr>
            <p:grpSpPr>
              <a:xfrm>
                <a:off x="1400864" y="1624076"/>
                <a:ext cx="560368" cy="825149"/>
                <a:chOff x="1342876" y="1647676"/>
                <a:chExt cx="560368" cy="825149"/>
              </a:xfrm>
            </p:grpSpPr>
            <p:sp>
              <p:nvSpPr>
                <p:cNvPr id="1049271"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2"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0" name="Google Shape;664;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3"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3" name="Google Shape;666;p269"/>
            <p:cNvGrpSpPr/>
            <p:nvPr/>
          </p:nvGrpSpPr>
          <p:grpSpPr>
            <a:xfrm>
              <a:off x="4363565" y="2219381"/>
              <a:ext cx="397892" cy="646462"/>
              <a:chOff x="1400864" y="1624076"/>
              <a:chExt cx="560368" cy="910439"/>
            </a:xfrm>
          </p:grpSpPr>
          <p:grpSp>
            <p:nvGrpSpPr>
              <p:cNvPr id="334" name="Google Shape;667;p269"/>
              <p:cNvGrpSpPr/>
              <p:nvPr/>
            </p:nvGrpSpPr>
            <p:grpSpPr>
              <a:xfrm>
                <a:off x="1400864" y="1624076"/>
                <a:ext cx="560368" cy="825149"/>
                <a:chOff x="1342876" y="1647676"/>
                <a:chExt cx="560368" cy="825149"/>
              </a:xfrm>
            </p:grpSpPr>
            <p:sp>
              <p:nvSpPr>
                <p:cNvPr id="1049274"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5"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1" name="Google Shape;670;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6"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5" name="Google Shape;672;p269"/>
            <p:cNvGrpSpPr/>
            <p:nvPr/>
          </p:nvGrpSpPr>
          <p:grpSpPr>
            <a:xfrm>
              <a:off x="6104589" y="2219381"/>
              <a:ext cx="397892" cy="646462"/>
              <a:chOff x="1400864" y="1624076"/>
              <a:chExt cx="560368" cy="910439"/>
            </a:xfrm>
          </p:grpSpPr>
          <p:grpSp>
            <p:nvGrpSpPr>
              <p:cNvPr id="336" name="Google Shape;673;p269"/>
              <p:cNvGrpSpPr/>
              <p:nvPr/>
            </p:nvGrpSpPr>
            <p:grpSpPr>
              <a:xfrm>
                <a:off x="1400864" y="1624076"/>
                <a:ext cx="560368" cy="825149"/>
                <a:chOff x="1342876" y="1647676"/>
                <a:chExt cx="560368" cy="825149"/>
              </a:xfrm>
            </p:grpSpPr>
            <p:sp>
              <p:nvSpPr>
                <p:cNvPr id="1049277"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8"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2" name="Google Shape;676;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9"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 name="Google Shape;678;p269"/>
            <p:cNvGrpSpPr/>
            <p:nvPr/>
          </p:nvGrpSpPr>
          <p:grpSpPr>
            <a:xfrm>
              <a:off x="7845614" y="2219381"/>
              <a:ext cx="397892" cy="646462"/>
              <a:chOff x="1400864" y="1624076"/>
              <a:chExt cx="560368" cy="910439"/>
            </a:xfrm>
          </p:grpSpPr>
          <p:grpSp>
            <p:nvGrpSpPr>
              <p:cNvPr id="338" name="Google Shape;679;p269"/>
              <p:cNvGrpSpPr/>
              <p:nvPr/>
            </p:nvGrpSpPr>
            <p:grpSpPr>
              <a:xfrm>
                <a:off x="1400864" y="1624076"/>
                <a:ext cx="560368" cy="825149"/>
                <a:chOff x="1342876" y="1647676"/>
                <a:chExt cx="560368" cy="825149"/>
              </a:xfrm>
            </p:grpSpPr>
            <p:sp>
              <p:nvSpPr>
                <p:cNvPr id="10492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3" name="Google Shape;682;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2"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283"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84"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85"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86"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87"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2097309" name="Google Shape;690;p27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82"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83"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8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85"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1049786"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1049787"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1049788"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1049789"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1049790"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1049791"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1049792"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1049793"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94"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95"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96"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97"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98"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99"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800"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2097247" name="Google Shape;711;p27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99"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00"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01"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302"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1049303"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1049304"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1049305"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1049306"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1049307"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1049308"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1049309"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1049310"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1"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2"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3"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4"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5"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6"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7"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2097181" name="Google Shape;732;p27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59"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60"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742" name="Google Shape;735;p272"/>
          <p:cNvCxnSpPr>
            <a:cxnSpLocks/>
            <a:stCxn id="1048761"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8761"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8762"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8763"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8764"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8765"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8766"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8767"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8768"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69"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70"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71"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72"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73"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74"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2097266" name="Google Shape;38;p219"/>
          <p:cNvPicPr preferRelativeResize="0">
            <a:picLocks/>
          </p:cNvPicPr>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267" name="Google Shape;39;p21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9403"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04"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05"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06"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2097234" name="Google Shape;751;p27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97"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98"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798" name="Google Shape;754;p273"/>
          <p:cNvCxnSpPr>
            <a:cxnSpLocks/>
            <a:stCxn id="104919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9199"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9200"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9201"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9202"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9203"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9204"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9205"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9206"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7"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8"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9"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10"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11"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12"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2097306" name="Google Shape;770;p27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2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2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83" name="Google Shape;773;p274"/>
          <p:cNvGrpSpPr/>
          <p:nvPr/>
        </p:nvGrpSpPr>
        <p:grpSpPr>
          <a:xfrm>
            <a:off x="914091" y="752041"/>
            <a:ext cx="7280306" cy="4126450"/>
            <a:chOff x="556442" y="752041"/>
            <a:chExt cx="7280306" cy="4126450"/>
          </a:xfrm>
        </p:grpSpPr>
        <p:cxnSp>
          <p:nvCxnSpPr>
            <p:cNvPr id="3145866" name="Google Shape;774;p274"/>
            <p:cNvCxnSpPr>
              <a:cxnSpLocks/>
              <a:stCxn id="1049723" idx="6"/>
              <a:endCxn id="104972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23" idx="6"/>
              <a:endCxn id="104973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23" idx="6"/>
              <a:endCxn id="104973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23" idx="6"/>
              <a:endCxn id="104974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23" idx="6"/>
              <a:endCxn id="104974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23" idx="6"/>
              <a:endCxn id="104973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23" idx="6"/>
              <a:endCxn id="104973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84" name="Google Shape;789;p274"/>
            <p:cNvGrpSpPr/>
            <p:nvPr/>
          </p:nvGrpSpPr>
          <p:grpSpPr>
            <a:xfrm>
              <a:off x="556442" y="1526794"/>
              <a:ext cx="2576946" cy="2576946"/>
              <a:chOff x="941492" y="1686560"/>
              <a:chExt cx="1876213" cy="1876213"/>
            </a:xfrm>
          </p:grpSpPr>
          <p:sp>
            <p:nvSpPr>
              <p:cNvPr id="1049723"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24"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725"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26"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9727"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28"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29"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9730"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31"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32"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9733"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34"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35"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9736"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37"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38"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9739"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0"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41"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742"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4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745"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746"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47"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48"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49"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50"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51"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52"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53"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2097213" name="Google Shape;814;p27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80"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81"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1" name="Google Shape;817;p275"/>
          <p:cNvGrpSpPr/>
          <p:nvPr/>
        </p:nvGrpSpPr>
        <p:grpSpPr>
          <a:xfrm>
            <a:off x="914091" y="752041"/>
            <a:ext cx="7280306" cy="4126450"/>
            <a:chOff x="556442" y="752041"/>
            <a:chExt cx="7280306" cy="4126450"/>
          </a:xfrm>
        </p:grpSpPr>
        <p:cxnSp>
          <p:nvCxnSpPr>
            <p:cNvPr id="3145757" name="Google Shape;818;p275"/>
            <p:cNvCxnSpPr>
              <a:cxnSpLocks/>
              <a:stCxn id="1048982" idx="6"/>
              <a:endCxn id="104898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821;p275"/>
            <p:cNvCxnSpPr>
              <a:cxnSpLocks/>
              <a:stCxn id="1048982" idx="6"/>
              <a:endCxn id="104899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9" name="Google Shape;823;p275"/>
            <p:cNvCxnSpPr>
              <a:cxnSpLocks/>
              <a:stCxn id="1048982" idx="6"/>
              <a:endCxn id="1048995"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0" name="Google Shape;825;p275"/>
            <p:cNvCxnSpPr>
              <a:cxnSpLocks/>
              <a:stCxn id="1048982" idx="6"/>
              <a:endCxn id="1049004"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1" name="Google Shape;827;p275"/>
            <p:cNvCxnSpPr>
              <a:cxnSpLocks/>
              <a:stCxn id="1048982" idx="6"/>
              <a:endCxn id="104900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2" name="Google Shape;829;p275"/>
            <p:cNvCxnSpPr>
              <a:cxnSpLocks/>
              <a:stCxn id="1048982" idx="6"/>
              <a:endCxn id="1048998"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3" name="Google Shape;831;p275"/>
            <p:cNvCxnSpPr>
              <a:cxnSpLocks/>
              <a:stCxn id="1048982" idx="6"/>
              <a:endCxn id="1048989"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32" name="Google Shape;833;p275"/>
            <p:cNvGrpSpPr/>
            <p:nvPr/>
          </p:nvGrpSpPr>
          <p:grpSpPr>
            <a:xfrm>
              <a:off x="556442" y="1526794"/>
              <a:ext cx="2576946" cy="2576946"/>
              <a:chOff x="941492" y="1686560"/>
              <a:chExt cx="1876213" cy="1876213"/>
            </a:xfrm>
          </p:grpSpPr>
          <p:sp>
            <p:nvSpPr>
              <p:cNvPr id="1048982"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83"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984"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85"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8986"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8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8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8989"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0"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1"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899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3"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4"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8995"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6"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7"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8998"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9"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0"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001"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2"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3"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004"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005"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06"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07"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08"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09"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0"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1"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2"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1049626"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300" name="Google Shape;859;p27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27"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8"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8" name="Google Shape;862;p276"/>
          <p:cNvGrpSpPr/>
          <p:nvPr/>
        </p:nvGrpSpPr>
        <p:grpSpPr>
          <a:xfrm>
            <a:off x="716012" y="759582"/>
            <a:ext cx="3556067" cy="4132337"/>
            <a:chOff x="520700" y="759582"/>
            <a:chExt cx="3556067" cy="4132337"/>
          </a:xfrm>
        </p:grpSpPr>
        <p:cxnSp>
          <p:nvCxnSpPr>
            <p:cNvPr id="3145846" name="Google Shape;863;p276"/>
            <p:cNvCxnSpPr>
              <a:cxnSpLocks/>
              <a:stCxn id="1049629" idx="6"/>
              <a:endCxn id="104963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7" name="Google Shape;866;p276"/>
            <p:cNvCxnSpPr>
              <a:cxnSpLocks/>
              <a:stCxn id="1049629" idx="6"/>
              <a:endCxn id="104963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8" name="Google Shape;868;p276"/>
            <p:cNvCxnSpPr>
              <a:cxnSpLocks/>
              <a:stCxn id="1049629" idx="6"/>
              <a:endCxn id="104963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9" name="Google Shape;870;p276"/>
            <p:cNvCxnSpPr>
              <a:cxnSpLocks/>
              <a:stCxn id="1049629" idx="6"/>
              <a:endCxn id="104964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0" name="Google Shape;872;p276"/>
            <p:cNvCxnSpPr>
              <a:cxnSpLocks/>
              <a:stCxn id="1049629" idx="6"/>
              <a:endCxn id="104963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1" name="Google Shape;874;p276"/>
            <p:cNvCxnSpPr>
              <a:cxnSpLocks/>
              <a:stCxn id="1049629" idx="6"/>
              <a:endCxn id="104963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2" name="Google Shape;876;p276"/>
            <p:cNvCxnSpPr>
              <a:cxnSpLocks/>
              <a:endCxn id="104964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629"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439" name="Google Shape;878;p276"/>
            <p:cNvGrpSpPr/>
            <p:nvPr/>
          </p:nvGrpSpPr>
          <p:grpSpPr>
            <a:xfrm>
              <a:off x="3420306" y="759582"/>
              <a:ext cx="656461" cy="4132337"/>
              <a:chOff x="3522182" y="752447"/>
              <a:chExt cx="656468" cy="4132036"/>
            </a:xfrm>
          </p:grpSpPr>
          <p:grpSp>
            <p:nvGrpSpPr>
              <p:cNvPr id="440" name="Google Shape;879;p276"/>
              <p:cNvGrpSpPr/>
              <p:nvPr/>
            </p:nvGrpSpPr>
            <p:grpSpPr>
              <a:xfrm>
                <a:off x="3522182" y="752447"/>
                <a:ext cx="656468" cy="419144"/>
                <a:chOff x="3522182" y="782927"/>
                <a:chExt cx="656468" cy="419144"/>
              </a:xfrm>
            </p:grpSpPr>
            <p:sp>
              <p:nvSpPr>
                <p:cNvPr id="1049630"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31"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p>
              </p:txBody>
            </p:sp>
          </p:grpSp>
          <p:grpSp>
            <p:nvGrpSpPr>
              <p:cNvPr id="441" name="Google Shape;881;p276"/>
              <p:cNvGrpSpPr/>
              <p:nvPr/>
            </p:nvGrpSpPr>
            <p:grpSpPr>
              <a:xfrm>
                <a:off x="3522182" y="1371527"/>
                <a:ext cx="656467" cy="419144"/>
                <a:chOff x="3522182" y="1395657"/>
                <a:chExt cx="656467" cy="419144"/>
              </a:xfrm>
            </p:grpSpPr>
            <p:sp>
              <p:nvSpPr>
                <p:cNvPr id="1049632"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33"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p>
              </p:txBody>
            </p:sp>
          </p:grpSp>
          <p:grpSp>
            <p:nvGrpSpPr>
              <p:cNvPr id="442" name="Google Shape;883;p276"/>
              <p:cNvGrpSpPr/>
              <p:nvPr/>
            </p:nvGrpSpPr>
            <p:grpSpPr>
              <a:xfrm>
                <a:off x="3522182" y="3228607"/>
                <a:ext cx="656467" cy="417878"/>
                <a:chOff x="3522182" y="3233686"/>
                <a:chExt cx="656467" cy="417878"/>
              </a:xfrm>
            </p:grpSpPr>
            <p:sp>
              <p:nvSpPr>
                <p:cNvPr id="1049634"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35"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p>
              </p:txBody>
            </p:sp>
          </p:grpSp>
          <p:grpSp>
            <p:nvGrpSpPr>
              <p:cNvPr id="443" name="Google Shape;885;p276"/>
              <p:cNvGrpSpPr/>
              <p:nvPr/>
            </p:nvGrpSpPr>
            <p:grpSpPr>
              <a:xfrm>
                <a:off x="3522182" y="3846259"/>
                <a:ext cx="656467" cy="419144"/>
                <a:chOff x="3522182" y="3844987"/>
                <a:chExt cx="656467" cy="419144"/>
              </a:xfrm>
            </p:grpSpPr>
            <p:sp>
              <p:nvSpPr>
                <p:cNvPr id="1049636"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37"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p>
              </p:txBody>
            </p:sp>
          </p:grpSp>
          <p:grpSp>
            <p:nvGrpSpPr>
              <p:cNvPr id="444" name="Google Shape;887;p276"/>
              <p:cNvGrpSpPr/>
              <p:nvPr/>
            </p:nvGrpSpPr>
            <p:grpSpPr>
              <a:xfrm>
                <a:off x="3522182" y="1990447"/>
                <a:ext cx="656467" cy="417878"/>
                <a:chOff x="3522182" y="2008227"/>
                <a:chExt cx="656467" cy="417878"/>
              </a:xfrm>
            </p:grpSpPr>
            <p:sp>
              <p:nvSpPr>
                <p:cNvPr id="1049638"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39"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p>
              </p:txBody>
            </p:sp>
          </p:grpSp>
          <p:grpSp>
            <p:nvGrpSpPr>
              <p:cNvPr id="445" name="Google Shape;889;p276"/>
              <p:cNvGrpSpPr/>
              <p:nvPr/>
            </p:nvGrpSpPr>
            <p:grpSpPr>
              <a:xfrm>
                <a:off x="3522182" y="2609527"/>
                <a:ext cx="656467" cy="417878"/>
                <a:chOff x="3522182" y="2620957"/>
                <a:chExt cx="656467" cy="417878"/>
              </a:xfrm>
            </p:grpSpPr>
            <p:sp>
              <p:nvSpPr>
                <p:cNvPr id="1049640"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41"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p>
              </p:txBody>
            </p:sp>
          </p:grpSp>
          <p:grpSp>
            <p:nvGrpSpPr>
              <p:cNvPr id="446" name="Google Shape;891;p276"/>
              <p:cNvGrpSpPr/>
              <p:nvPr/>
            </p:nvGrpSpPr>
            <p:grpSpPr>
              <a:xfrm>
                <a:off x="3522182" y="4465339"/>
                <a:ext cx="656467" cy="419144"/>
                <a:chOff x="3522182" y="4457719"/>
                <a:chExt cx="656467" cy="419144"/>
              </a:xfrm>
            </p:grpSpPr>
            <p:sp>
              <p:nvSpPr>
                <p:cNvPr id="1049642"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43"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1049644"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45"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46"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47"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48"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49"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50"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51"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104909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22" name="Google Shape;903;p27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93"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94"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9" name="Google Shape;906;p277"/>
          <p:cNvGrpSpPr/>
          <p:nvPr/>
        </p:nvGrpSpPr>
        <p:grpSpPr>
          <a:xfrm>
            <a:off x="716012" y="759582"/>
            <a:ext cx="3556067" cy="4132337"/>
            <a:chOff x="520700" y="759582"/>
            <a:chExt cx="3556067" cy="4132337"/>
          </a:xfrm>
        </p:grpSpPr>
        <p:cxnSp>
          <p:nvCxnSpPr>
            <p:cNvPr id="3145780" name="Google Shape;907;p277"/>
            <p:cNvCxnSpPr>
              <a:cxnSpLocks/>
              <a:stCxn id="1049095" idx="6"/>
              <a:endCxn id="104909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1" name="Google Shape;910;p277"/>
            <p:cNvCxnSpPr>
              <a:cxnSpLocks/>
              <a:stCxn id="1049095" idx="6"/>
              <a:endCxn id="104909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2" name="Google Shape;912;p277"/>
            <p:cNvCxnSpPr>
              <a:cxnSpLocks/>
              <a:stCxn id="1049095" idx="6"/>
              <a:endCxn id="1049104"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3" name="Google Shape;914;p277"/>
            <p:cNvCxnSpPr>
              <a:cxnSpLocks/>
              <a:stCxn id="1049095" idx="6"/>
              <a:endCxn id="104910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4" name="Google Shape;916;p277"/>
            <p:cNvCxnSpPr>
              <a:cxnSpLocks/>
              <a:stCxn id="1049095" idx="6"/>
              <a:endCxn id="1049102"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5" name="Google Shape;918;p277"/>
            <p:cNvCxnSpPr>
              <a:cxnSpLocks/>
              <a:stCxn id="1049095" idx="6"/>
              <a:endCxn id="1049100"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6" name="Google Shape;920;p277"/>
            <p:cNvCxnSpPr>
              <a:cxnSpLocks/>
              <a:endCxn id="104910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095"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 name="Google Shape;922;p277"/>
            <p:cNvGrpSpPr/>
            <p:nvPr/>
          </p:nvGrpSpPr>
          <p:grpSpPr>
            <a:xfrm>
              <a:off x="3420306" y="759582"/>
              <a:ext cx="656461" cy="4132337"/>
              <a:chOff x="3522182" y="752447"/>
              <a:chExt cx="656468" cy="4132036"/>
            </a:xfrm>
          </p:grpSpPr>
          <p:grpSp>
            <p:nvGrpSpPr>
              <p:cNvPr id="271" name="Google Shape;923;p277"/>
              <p:cNvGrpSpPr/>
              <p:nvPr/>
            </p:nvGrpSpPr>
            <p:grpSpPr>
              <a:xfrm>
                <a:off x="3522182" y="752447"/>
                <a:ext cx="656468" cy="419144"/>
                <a:chOff x="3522182" y="782927"/>
                <a:chExt cx="656468" cy="419144"/>
              </a:xfrm>
            </p:grpSpPr>
            <p:sp>
              <p:nvSpPr>
                <p:cNvPr id="1049096"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97"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p>
              </p:txBody>
            </p:sp>
          </p:grpSp>
          <p:grpSp>
            <p:nvGrpSpPr>
              <p:cNvPr id="272" name="Google Shape;925;p277"/>
              <p:cNvGrpSpPr/>
              <p:nvPr/>
            </p:nvGrpSpPr>
            <p:grpSpPr>
              <a:xfrm>
                <a:off x="3522182" y="1371527"/>
                <a:ext cx="656467" cy="419144"/>
                <a:chOff x="3522182" y="1395657"/>
                <a:chExt cx="656467" cy="419144"/>
              </a:xfrm>
            </p:grpSpPr>
            <p:sp>
              <p:nvSpPr>
                <p:cNvPr id="1049098"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99"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p>
              </p:txBody>
            </p:sp>
          </p:grpSp>
          <p:grpSp>
            <p:nvGrpSpPr>
              <p:cNvPr id="273" name="Google Shape;927;p277"/>
              <p:cNvGrpSpPr/>
              <p:nvPr/>
            </p:nvGrpSpPr>
            <p:grpSpPr>
              <a:xfrm>
                <a:off x="3522182" y="3228607"/>
                <a:ext cx="656467" cy="417878"/>
                <a:chOff x="3522182" y="3233686"/>
                <a:chExt cx="656467" cy="417878"/>
              </a:xfrm>
            </p:grpSpPr>
            <p:sp>
              <p:nvSpPr>
                <p:cNvPr id="1049100"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1"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p>
              </p:txBody>
            </p:sp>
          </p:grpSp>
          <p:grpSp>
            <p:nvGrpSpPr>
              <p:cNvPr id="274" name="Google Shape;929;p277"/>
              <p:cNvGrpSpPr/>
              <p:nvPr/>
            </p:nvGrpSpPr>
            <p:grpSpPr>
              <a:xfrm>
                <a:off x="3522182" y="3846259"/>
                <a:ext cx="656467" cy="419144"/>
                <a:chOff x="3522182" y="3844987"/>
                <a:chExt cx="656467" cy="419144"/>
              </a:xfrm>
            </p:grpSpPr>
            <p:sp>
              <p:nvSpPr>
                <p:cNvPr id="1049102"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3"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p>
              </p:txBody>
            </p:sp>
          </p:grpSp>
          <p:grpSp>
            <p:nvGrpSpPr>
              <p:cNvPr id="275" name="Google Shape;931;p277"/>
              <p:cNvGrpSpPr/>
              <p:nvPr/>
            </p:nvGrpSpPr>
            <p:grpSpPr>
              <a:xfrm>
                <a:off x="3522182" y="1990447"/>
                <a:ext cx="656467" cy="417878"/>
                <a:chOff x="3522182" y="2008227"/>
                <a:chExt cx="656467" cy="417878"/>
              </a:xfrm>
            </p:grpSpPr>
            <p:sp>
              <p:nvSpPr>
                <p:cNvPr id="1049104"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5"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p>
              </p:txBody>
            </p:sp>
          </p:grpSp>
          <p:grpSp>
            <p:nvGrpSpPr>
              <p:cNvPr id="276" name="Google Shape;933;p277"/>
              <p:cNvGrpSpPr/>
              <p:nvPr/>
            </p:nvGrpSpPr>
            <p:grpSpPr>
              <a:xfrm>
                <a:off x="3522182" y="2609527"/>
                <a:ext cx="656467" cy="417878"/>
                <a:chOff x="3522182" y="2620957"/>
                <a:chExt cx="656467" cy="417878"/>
              </a:xfrm>
            </p:grpSpPr>
            <p:sp>
              <p:nvSpPr>
                <p:cNvPr id="1049106"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7"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p>
              </p:txBody>
            </p:sp>
          </p:grpSp>
          <p:grpSp>
            <p:nvGrpSpPr>
              <p:cNvPr id="277" name="Google Shape;935;p277"/>
              <p:cNvGrpSpPr/>
              <p:nvPr/>
            </p:nvGrpSpPr>
            <p:grpSpPr>
              <a:xfrm>
                <a:off x="3522182" y="4465339"/>
                <a:ext cx="656467" cy="419144"/>
                <a:chOff x="3522182" y="4457719"/>
                <a:chExt cx="656467" cy="419144"/>
              </a:xfrm>
            </p:grpSpPr>
            <p:sp>
              <p:nvSpPr>
                <p:cNvPr id="1049108"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9"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1049110"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1"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2"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3"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4"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5"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6"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7"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1048841"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191" name="Google Shape;947;p27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42"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43"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6" name="Google Shape;950;p278"/>
          <p:cNvGrpSpPr/>
          <p:nvPr/>
        </p:nvGrpSpPr>
        <p:grpSpPr>
          <a:xfrm>
            <a:off x="716012" y="759582"/>
            <a:ext cx="3556067" cy="4132337"/>
            <a:chOff x="520700" y="759582"/>
            <a:chExt cx="3556067" cy="4132337"/>
          </a:xfrm>
        </p:grpSpPr>
        <p:cxnSp>
          <p:nvCxnSpPr>
            <p:cNvPr id="3145746" name="Google Shape;951;p278"/>
            <p:cNvCxnSpPr>
              <a:cxnSpLocks/>
              <a:stCxn id="1048844" idx="6"/>
              <a:endCxn id="104884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7" name="Google Shape;954;p278"/>
            <p:cNvCxnSpPr>
              <a:cxnSpLocks/>
              <a:stCxn id="1048844" idx="6"/>
              <a:endCxn id="104884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8" name="Google Shape;956;p278"/>
            <p:cNvCxnSpPr>
              <a:cxnSpLocks/>
              <a:stCxn id="1048844" idx="6"/>
              <a:endCxn id="104885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9" name="Google Shape;958;p278"/>
            <p:cNvCxnSpPr>
              <a:cxnSpLocks/>
              <a:stCxn id="1048844" idx="6"/>
              <a:endCxn id="104885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0" name="Google Shape;960;p278"/>
            <p:cNvCxnSpPr>
              <a:cxnSpLocks/>
              <a:stCxn id="1048844" idx="6"/>
              <a:endCxn id="104885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1" name="Google Shape;962;p278"/>
            <p:cNvCxnSpPr>
              <a:cxnSpLocks/>
              <a:stCxn id="1048844" idx="6"/>
              <a:endCxn id="104884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2" name="Google Shape;964;p278"/>
            <p:cNvCxnSpPr>
              <a:cxnSpLocks/>
              <a:endCxn id="104885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8844"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97" name="Google Shape;966;p278"/>
            <p:cNvGrpSpPr/>
            <p:nvPr/>
          </p:nvGrpSpPr>
          <p:grpSpPr>
            <a:xfrm>
              <a:off x="3420306" y="759582"/>
              <a:ext cx="656461" cy="4132337"/>
              <a:chOff x="3522182" y="752447"/>
              <a:chExt cx="656468" cy="4132036"/>
            </a:xfrm>
          </p:grpSpPr>
          <p:grpSp>
            <p:nvGrpSpPr>
              <p:cNvPr id="198" name="Google Shape;967;p278"/>
              <p:cNvGrpSpPr/>
              <p:nvPr/>
            </p:nvGrpSpPr>
            <p:grpSpPr>
              <a:xfrm>
                <a:off x="3522182" y="752447"/>
                <a:ext cx="656468" cy="419144"/>
                <a:chOff x="3522182" y="782927"/>
                <a:chExt cx="656468" cy="419144"/>
              </a:xfrm>
            </p:grpSpPr>
            <p:sp>
              <p:nvSpPr>
                <p:cNvPr id="1048845"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6"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p>
              </p:txBody>
            </p:sp>
          </p:grpSp>
          <p:grpSp>
            <p:nvGrpSpPr>
              <p:cNvPr id="199" name="Google Shape;969;p278"/>
              <p:cNvGrpSpPr/>
              <p:nvPr/>
            </p:nvGrpSpPr>
            <p:grpSpPr>
              <a:xfrm>
                <a:off x="3522182" y="1371527"/>
                <a:ext cx="656467" cy="419144"/>
                <a:chOff x="3522182" y="1395657"/>
                <a:chExt cx="656467" cy="419144"/>
              </a:xfrm>
            </p:grpSpPr>
            <p:sp>
              <p:nvSpPr>
                <p:cNvPr id="1048847"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8"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p>
              </p:txBody>
            </p:sp>
          </p:grpSp>
          <p:grpSp>
            <p:nvGrpSpPr>
              <p:cNvPr id="200" name="Google Shape;971;p278"/>
              <p:cNvGrpSpPr/>
              <p:nvPr/>
            </p:nvGrpSpPr>
            <p:grpSpPr>
              <a:xfrm>
                <a:off x="3522182" y="3228607"/>
                <a:ext cx="656467" cy="417878"/>
                <a:chOff x="3522182" y="3233686"/>
                <a:chExt cx="656467" cy="417878"/>
              </a:xfrm>
            </p:grpSpPr>
            <p:sp>
              <p:nvSpPr>
                <p:cNvPr id="1048849"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50"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p>
              </p:txBody>
            </p:sp>
          </p:grpSp>
          <p:grpSp>
            <p:nvGrpSpPr>
              <p:cNvPr id="201" name="Google Shape;973;p278"/>
              <p:cNvGrpSpPr/>
              <p:nvPr/>
            </p:nvGrpSpPr>
            <p:grpSpPr>
              <a:xfrm>
                <a:off x="3522182" y="3846259"/>
                <a:ext cx="656467" cy="419144"/>
                <a:chOff x="3522182" y="3844987"/>
                <a:chExt cx="656467" cy="419144"/>
              </a:xfrm>
            </p:grpSpPr>
            <p:sp>
              <p:nvSpPr>
                <p:cNvPr id="104885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52"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p>
              </p:txBody>
            </p:sp>
          </p:grpSp>
          <p:grpSp>
            <p:nvGrpSpPr>
              <p:cNvPr id="202" name="Google Shape;975;p278"/>
              <p:cNvGrpSpPr/>
              <p:nvPr/>
            </p:nvGrpSpPr>
            <p:grpSpPr>
              <a:xfrm>
                <a:off x="3522182" y="1990447"/>
                <a:ext cx="656467" cy="417878"/>
                <a:chOff x="3522182" y="2008227"/>
                <a:chExt cx="656467" cy="417878"/>
              </a:xfrm>
            </p:grpSpPr>
            <p:sp>
              <p:nvSpPr>
                <p:cNvPr id="1048853"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54"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p>
              </p:txBody>
            </p:sp>
          </p:grpSp>
          <p:grpSp>
            <p:nvGrpSpPr>
              <p:cNvPr id="203" name="Google Shape;977;p278"/>
              <p:cNvGrpSpPr/>
              <p:nvPr/>
            </p:nvGrpSpPr>
            <p:grpSpPr>
              <a:xfrm>
                <a:off x="3522182" y="2609527"/>
                <a:ext cx="656467" cy="417878"/>
                <a:chOff x="3522182" y="2620957"/>
                <a:chExt cx="656467" cy="417878"/>
              </a:xfrm>
            </p:grpSpPr>
            <p:sp>
              <p:nvSpPr>
                <p:cNvPr id="104885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56"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p>
              </p:txBody>
            </p:sp>
          </p:grpSp>
          <p:grpSp>
            <p:nvGrpSpPr>
              <p:cNvPr id="204" name="Google Shape;979;p278"/>
              <p:cNvGrpSpPr/>
              <p:nvPr/>
            </p:nvGrpSpPr>
            <p:grpSpPr>
              <a:xfrm>
                <a:off x="3522182" y="4465339"/>
                <a:ext cx="656467" cy="419144"/>
                <a:chOff x="3522182" y="4457719"/>
                <a:chExt cx="656467" cy="419144"/>
              </a:xfrm>
            </p:grpSpPr>
            <p:sp>
              <p:nvSpPr>
                <p:cNvPr id="1048857"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58"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1048859"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0"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1"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2"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3"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4"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5"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6"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2097283" name="Google Shape;990;p27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67"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68"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3" name="Google Shape;993;p279"/>
          <p:cNvGrpSpPr/>
          <p:nvPr/>
        </p:nvGrpSpPr>
        <p:grpSpPr>
          <a:xfrm>
            <a:off x="1060707" y="857568"/>
            <a:ext cx="3060700" cy="3921125"/>
            <a:chOff x="520700" y="865188"/>
            <a:chExt cx="3060700" cy="3921125"/>
          </a:xfrm>
        </p:grpSpPr>
        <p:cxnSp>
          <p:nvCxnSpPr>
            <p:cNvPr id="3145818" name="Google Shape;994;p279"/>
            <p:cNvCxnSpPr>
              <a:cxnSpLocks/>
              <a:stCxn id="1049469" idx="6"/>
              <a:endCxn id="1049470"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9" name="Google Shape;997;p279"/>
            <p:cNvCxnSpPr>
              <a:cxnSpLocks/>
              <a:stCxn id="1049469" idx="6"/>
              <a:endCxn id="104947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0" name="Google Shape;999;p279"/>
            <p:cNvCxnSpPr>
              <a:cxnSpLocks/>
              <a:stCxn id="1049469" idx="6"/>
              <a:endCxn id="1049474"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1" name="Google Shape;1001;p279"/>
            <p:cNvCxnSpPr>
              <a:cxnSpLocks/>
              <a:stCxn id="1049469" idx="6"/>
              <a:endCxn id="1049476"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2" name="Google Shape;1003;p279"/>
            <p:cNvCxnSpPr>
              <a:cxnSpLocks/>
              <a:stCxn id="1049469" idx="6"/>
              <a:endCxn id="104947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3" name="Google Shape;1005;p279"/>
            <p:cNvCxnSpPr>
              <a:cxnSpLocks/>
              <a:stCxn id="1049469" idx="6"/>
              <a:endCxn id="104947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4" name="Google Shape;1007;p279"/>
            <p:cNvCxnSpPr>
              <a:cxnSpLocks/>
              <a:endCxn id="10494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469"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470"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71"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72"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73"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74"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75"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76"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477"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8"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9"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80"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81"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82"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83"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84"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2097166" name="Google Shape;1018;p28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38"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9"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4" name="Google Shape;1021;p280"/>
          <p:cNvGrpSpPr/>
          <p:nvPr/>
        </p:nvGrpSpPr>
        <p:grpSpPr>
          <a:xfrm>
            <a:off x="1060707" y="857568"/>
            <a:ext cx="3060700" cy="3921125"/>
            <a:chOff x="520700" y="865188"/>
            <a:chExt cx="3060700" cy="3921125"/>
          </a:xfrm>
        </p:grpSpPr>
        <p:cxnSp>
          <p:nvCxnSpPr>
            <p:cNvPr id="3145731" name="Google Shape;1022;p280"/>
            <p:cNvCxnSpPr>
              <a:cxnSpLocks/>
              <a:stCxn id="1048640" idx="6"/>
              <a:endCxn id="1048641"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2" name="Google Shape;1025;p280"/>
            <p:cNvCxnSpPr>
              <a:cxnSpLocks/>
              <a:stCxn id="1048640" idx="6"/>
              <a:endCxn id="1048642"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3" name="Google Shape;1027;p280"/>
            <p:cNvCxnSpPr>
              <a:cxnSpLocks/>
              <a:stCxn id="1048640" idx="6"/>
              <a:endCxn id="1048645"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4" name="Google Shape;1029;p280"/>
            <p:cNvCxnSpPr>
              <a:cxnSpLocks/>
              <a:stCxn id="1048640" idx="6"/>
              <a:endCxn id="1048647"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5" name="Google Shape;1031;p280"/>
            <p:cNvCxnSpPr>
              <a:cxnSpLocks/>
              <a:stCxn id="1048640" idx="6"/>
              <a:endCxn id="104864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6" name="Google Shape;1033;p280"/>
            <p:cNvCxnSpPr>
              <a:cxnSpLocks/>
              <a:stCxn id="1048640" idx="6"/>
              <a:endCxn id="1048643"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7" name="Google Shape;1035;p280"/>
            <p:cNvCxnSpPr>
              <a:cxnSpLocks/>
              <a:endCxn id="104864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8640"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8641"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42"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43"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44"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45"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4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47"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648"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49"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50"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51"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52"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53"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54"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55"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2097263" name="Google Shape;1046;p28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82"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83"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1049;p281"/>
          <p:cNvGrpSpPr/>
          <p:nvPr/>
        </p:nvGrpSpPr>
        <p:grpSpPr>
          <a:xfrm>
            <a:off x="1060707" y="857568"/>
            <a:ext cx="3060700" cy="3921125"/>
            <a:chOff x="520700" y="865188"/>
            <a:chExt cx="3060700" cy="3921125"/>
          </a:xfrm>
        </p:grpSpPr>
        <p:cxnSp>
          <p:nvCxnSpPr>
            <p:cNvPr id="3145809" name="Google Shape;1050;p281"/>
            <p:cNvCxnSpPr>
              <a:cxnSpLocks/>
              <a:stCxn id="1049384" idx="6"/>
              <a:endCxn id="104938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0" name="Google Shape;1053;p281"/>
            <p:cNvCxnSpPr>
              <a:cxnSpLocks/>
              <a:stCxn id="1049384" idx="6"/>
              <a:endCxn id="104938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1" name="Google Shape;1055;p281"/>
            <p:cNvCxnSpPr>
              <a:cxnSpLocks/>
              <a:stCxn id="1049384" idx="6"/>
              <a:endCxn id="104938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2" name="Google Shape;1057;p281"/>
            <p:cNvCxnSpPr>
              <a:cxnSpLocks/>
              <a:stCxn id="1049384" idx="6"/>
              <a:endCxn id="104939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3" name="Google Shape;1059;p281"/>
            <p:cNvCxnSpPr>
              <a:cxnSpLocks/>
              <a:stCxn id="1049384" idx="6"/>
              <a:endCxn id="1049388"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4" name="Google Shape;1061;p281"/>
            <p:cNvCxnSpPr>
              <a:cxnSpLocks/>
              <a:stCxn id="1049384" idx="6"/>
              <a:endCxn id="104938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5" name="Google Shape;1063;p281"/>
            <p:cNvCxnSpPr>
              <a:cxnSpLocks/>
              <a:endCxn id="1049390"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384"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385"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86"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87"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88"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89"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0"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1"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392"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93"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94"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95"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96"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97"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98"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99"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2097241" name="Google Shape;1074;p28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4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1077;p282"/>
          <p:cNvGrpSpPr/>
          <p:nvPr/>
        </p:nvGrpSpPr>
        <p:grpSpPr>
          <a:xfrm>
            <a:off x="2441263" y="1060409"/>
            <a:ext cx="4259386" cy="3399177"/>
            <a:chOff x="2441263" y="1068029"/>
            <a:chExt cx="4259386" cy="3399177"/>
          </a:xfrm>
        </p:grpSpPr>
        <p:pic>
          <p:nvPicPr>
            <p:cNvPr id="2097242" name="Google Shape;1078;p282" descr="Icon  Description automatically generated"/>
            <p:cNvPicPr preferRelativeResize="0">
              <a:picLocks/>
            </p:cNvPicPr>
            <p:nvPr/>
          </p:nvPicPr>
          <p:blipFill rotWithShape="1">
            <a:blip r:embed="rId3">
              <a:alphaModFix/>
            </a:blip>
            <a:srcRect/>
            <a:stretch>
              <a:fillRect/>
            </a:stretch>
          </p:blipFill>
          <p:spPr>
            <a:xfrm>
              <a:off x="2625376" y="1068029"/>
              <a:ext cx="3885072" cy="3371043"/>
            </a:xfrm>
            <a:prstGeom prst="rect">
              <a:avLst/>
            </a:prstGeom>
            <a:noFill/>
            <a:ln>
              <a:noFill/>
            </a:ln>
          </p:spPr>
        </p:pic>
        <p:grpSp>
          <p:nvGrpSpPr>
            <p:cNvPr id="325" name="Google Shape;1079;p282"/>
            <p:cNvGrpSpPr/>
            <p:nvPr/>
          </p:nvGrpSpPr>
          <p:grpSpPr>
            <a:xfrm>
              <a:off x="2441263" y="1089939"/>
              <a:ext cx="4259386" cy="3377267"/>
              <a:chOff x="2441263" y="1089939"/>
              <a:chExt cx="4259386" cy="3377267"/>
            </a:xfrm>
          </p:grpSpPr>
          <p:sp>
            <p:nvSpPr>
              <p:cNvPr id="1049247"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8"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9"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50"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51"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52"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53"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54"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6" name="Google Shape;1088;p282"/>
            <p:cNvGrpSpPr/>
            <p:nvPr/>
          </p:nvGrpSpPr>
          <p:grpSpPr>
            <a:xfrm>
              <a:off x="3551613" y="1402488"/>
              <a:ext cx="2053983" cy="2053983"/>
              <a:chOff x="3766548" y="1602249"/>
              <a:chExt cx="2053983" cy="2053983"/>
            </a:xfrm>
          </p:grpSpPr>
          <p:sp>
            <p:nvSpPr>
              <p:cNvPr id="1049255"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56"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257"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58"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59"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0"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1"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2"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3"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4"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5"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2097157" name="Google Shape;45;p220"/>
          <p:cNvPicPr preferRelativeResize="0">
            <a:picLocks/>
          </p:cNvPicPr>
          <p:nvPr/>
        </p:nvPicPr>
        <p:blipFill rotWithShape="1">
          <a:blip r:embed="rId2">
            <a:alphaModFix/>
          </a:blip>
          <a:srcRect l="16976" t="14937" r="19508" b="5408"/>
          <a:stretch>
            <a:fillRect/>
          </a:stretch>
        </p:blipFill>
        <p:spPr>
          <a:xfrm>
            <a:off x="6412523" y="0"/>
            <a:ext cx="2731477" cy="5143500"/>
          </a:xfrm>
          <a:prstGeom prst="rect">
            <a:avLst/>
          </a:prstGeom>
          <a:noFill/>
          <a:ln>
            <a:noFill/>
          </a:ln>
        </p:spPr>
      </p:pic>
      <p:pic>
        <p:nvPicPr>
          <p:cNvPr id="2097158" name="Google Shape;46;p220"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596"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597"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598"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599"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2097201" name="Google Shape;1101;p28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2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2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1" name="Google Shape;1104;p283"/>
          <p:cNvGrpSpPr/>
          <p:nvPr/>
        </p:nvGrpSpPr>
        <p:grpSpPr>
          <a:xfrm>
            <a:off x="1941529" y="1105301"/>
            <a:ext cx="5260942" cy="3388546"/>
            <a:chOff x="1941529" y="1120931"/>
            <a:chExt cx="5260942" cy="3388546"/>
          </a:xfrm>
        </p:grpSpPr>
        <p:sp>
          <p:nvSpPr>
            <p:cNvPr id="1048924" name="Google Shape;1105;p283" descr="A picture containing icon  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048925"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p>
          </p:txBody>
        </p:sp>
        <p:sp>
          <p:nvSpPr>
            <p:cNvPr id="1048926"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p>
          </p:txBody>
        </p:sp>
        <p:sp>
          <p:nvSpPr>
            <p:cNvPr id="1048927"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p>
          </p:txBody>
        </p:sp>
        <p:sp>
          <p:nvSpPr>
            <p:cNvPr id="1048928"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p>
          </p:txBody>
        </p:sp>
        <p:sp>
          <p:nvSpPr>
            <p:cNvPr id="1048929"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p>
          </p:txBody>
        </p:sp>
        <p:sp>
          <p:nvSpPr>
            <p:cNvPr id="1048930"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p>
          </p:txBody>
        </p:sp>
        <p:sp>
          <p:nvSpPr>
            <p:cNvPr id="1048931"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p>
          </p:txBody>
        </p:sp>
        <p:sp>
          <p:nvSpPr>
            <p:cNvPr id="1048932"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p>
          </p:txBody>
        </p:sp>
      </p:grpSp>
      <p:sp>
        <p:nvSpPr>
          <p:cNvPr id="1048933"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34"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35"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36"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37"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38"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39"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40"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41"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2097217" name="Google Shape;1124;p28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31"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2"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1" name="Google Shape;1127;p284"/>
          <p:cNvGrpSpPr/>
          <p:nvPr/>
        </p:nvGrpSpPr>
        <p:grpSpPr>
          <a:xfrm>
            <a:off x="1761518" y="3131028"/>
            <a:ext cx="5620964" cy="646462"/>
            <a:chOff x="881517" y="3131028"/>
            <a:chExt cx="5620964" cy="646462"/>
          </a:xfrm>
        </p:grpSpPr>
        <p:grpSp>
          <p:nvGrpSpPr>
            <p:cNvPr id="242" name="Google Shape;1128;p284"/>
            <p:cNvGrpSpPr/>
            <p:nvPr/>
          </p:nvGrpSpPr>
          <p:grpSpPr>
            <a:xfrm>
              <a:off x="881517" y="3131028"/>
              <a:ext cx="397892" cy="646462"/>
              <a:chOff x="1400864" y="1624076"/>
              <a:chExt cx="560368" cy="910439"/>
            </a:xfrm>
          </p:grpSpPr>
          <p:grpSp>
            <p:nvGrpSpPr>
              <p:cNvPr id="243" name="Google Shape;1129;p284"/>
              <p:cNvGrpSpPr/>
              <p:nvPr/>
            </p:nvGrpSpPr>
            <p:grpSpPr>
              <a:xfrm>
                <a:off x="1400864" y="1624076"/>
                <a:ext cx="560368" cy="825149"/>
                <a:chOff x="1342876" y="1647676"/>
                <a:chExt cx="560368" cy="825149"/>
              </a:xfrm>
            </p:grpSpPr>
            <p:sp>
              <p:nvSpPr>
                <p:cNvPr id="1049033"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34"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9" name="Google Shape;1132;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35"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 name="Google Shape;1134;p284"/>
            <p:cNvGrpSpPr/>
            <p:nvPr/>
          </p:nvGrpSpPr>
          <p:grpSpPr>
            <a:xfrm>
              <a:off x="2622541" y="3131028"/>
              <a:ext cx="397892" cy="646462"/>
              <a:chOff x="1400864" y="1624076"/>
              <a:chExt cx="560368" cy="910439"/>
            </a:xfrm>
          </p:grpSpPr>
          <p:grpSp>
            <p:nvGrpSpPr>
              <p:cNvPr id="245" name="Google Shape;1135;p284"/>
              <p:cNvGrpSpPr/>
              <p:nvPr/>
            </p:nvGrpSpPr>
            <p:grpSpPr>
              <a:xfrm>
                <a:off x="1400864" y="1624076"/>
                <a:ext cx="560368" cy="825149"/>
                <a:chOff x="1342876" y="1647676"/>
                <a:chExt cx="560368" cy="825149"/>
              </a:xfrm>
            </p:grpSpPr>
            <p:sp>
              <p:nvSpPr>
                <p:cNvPr id="10490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0" name="Google Shape;1138;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38"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 name="Google Shape;1140;p284"/>
            <p:cNvGrpSpPr/>
            <p:nvPr/>
          </p:nvGrpSpPr>
          <p:grpSpPr>
            <a:xfrm>
              <a:off x="4363565" y="3131028"/>
              <a:ext cx="397892" cy="646462"/>
              <a:chOff x="1400864" y="1624076"/>
              <a:chExt cx="560368" cy="910439"/>
            </a:xfrm>
          </p:grpSpPr>
          <p:grpSp>
            <p:nvGrpSpPr>
              <p:cNvPr id="247" name="Google Shape;1141;p284"/>
              <p:cNvGrpSpPr/>
              <p:nvPr/>
            </p:nvGrpSpPr>
            <p:grpSpPr>
              <a:xfrm>
                <a:off x="1400864" y="1624076"/>
                <a:ext cx="560368" cy="825149"/>
                <a:chOff x="1342876" y="1647676"/>
                <a:chExt cx="560368" cy="825149"/>
              </a:xfrm>
            </p:grpSpPr>
            <p:sp>
              <p:nvSpPr>
                <p:cNvPr id="1049039"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0"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1" name="Google Shape;1144;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1"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 name="Google Shape;1146;p284"/>
            <p:cNvGrpSpPr/>
            <p:nvPr/>
          </p:nvGrpSpPr>
          <p:grpSpPr>
            <a:xfrm>
              <a:off x="6104589" y="3131028"/>
              <a:ext cx="397892" cy="646462"/>
              <a:chOff x="1400864" y="1624076"/>
              <a:chExt cx="560368" cy="910439"/>
            </a:xfrm>
          </p:grpSpPr>
          <p:grpSp>
            <p:nvGrpSpPr>
              <p:cNvPr id="249" name="Google Shape;1147;p284"/>
              <p:cNvGrpSpPr/>
              <p:nvPr/>
            </p:nvGrpSpPr>
            <p:grpSpPr>
              <a:xfrm>
                <a:off x="1400864" y="1624076"/>
                <a:ext cx="560368" cy="825149"/>
                <a:chOff x="1342876" y="1647676"/>
                <a:chExt cx="560368" cy="825149"/>
              </a:xfrm>
            </p:grpSpPr>
            <p:sp>
              <p:nvSpPr>
                <p:cNvPr id="1049042"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3"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2" name="Google Shape;1150;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4"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045"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46"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47"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48"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50" name="Google Shape;1156;p284"/>
          <p:cNvGrpSpPr/>
          <p:nvPr/>
        </p:nvGrpSpPr>
        <p:grpSpPr>
          <a:xfrm>
            <a:off x="881517" y="1424144"/>
            <a:ext cx="7361989" cy="646462"/>
            <a:chOff x="881517" y="2219381"/>
            <a:chExt cx="7361989" cy="646462"/>
          </a:xfrm>
        </p:grpSpPr>
        <p:grpSp>
          <p:nvGrpSpPr>
            <p:cNvPr id="251" name="Google Shape;1157;p284"/>
            <p:cNvGrpSpPr/>
            <p:nvPr/>
          </p:nvGrpSpPr>
          <p:grpSpPr>
            <a:xfrm>
              <a:off x="881517" y="2219381"/>
              <a:ext cx="397892" cy="646462"/>
              <a:chOff x="1400864" y="1624076"/>
              <a:chExt cx="560368" cy="910439"/>
            </a:xfrm>
          </p:grpSpPr>
          <p:grpSp>
            <p:nvGrpSpPr>
              <p:cNvPr id="252" name="Google Shape;1158;p284"/>
              <p:cNvGrpSpPr/>
              <p:nvPr/>
            </p:nvGrpSpPr>
            <p:grpSpPr>
              <a:xfrm>
                <a:off x="1400864" y="1624076"/>
                <a:ext cx="560368" cy="825149"/>
                <a:chOff x="1342876" y="1647676"/>
                <a:chExt cx="560368" cy="825149"/>
              </a:xfrm>
            </p:grpSpPr>
            <p:sp>
              <p:nvSpPr>
                <p:cNvPr id="104904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3" name="Google Shape;1161;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51"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3" name="Google Shape;1163;p284"/>
            <p:cNvGrpSpPr/>
            <p:nvPr/>
          </p:nvGrpSpPr>
          <p:grpSpPr>
            <a:xfrm>
              <a:off x="2622541" y="2219381"/>
              <a:ext cx="397892" cy="646462"/>
              <a:chOff x="1400864" y="1624076"/>
              <a:chExt cx="560368" cy="910439"/>
            </a:xfrm>
          </p:grpSpPr>
          <p:grpSp>
            <p:nvGrpSpPr>
              <p:cNvPr id="254" name="Google Shape;1164;p284"/>
              <p:cNvGrpSpPr/>
              <p:nvPr/>
            </p:nvGrpSpPr>
            <p:grpSpPr>
              <a:xfrm>
                <a:off x="1400864" y="1624076"/>
                <a:ext cx="560368" cy="825149"/>
                <a:chOff x="1342876" y="1647676"/>
                <a:chExt cx="560368" cy="825149"/>
              </a:xfrm>
            </p:grpSpPr>
            <p:sp>
              <p:nvSpPr>
                <p:cNvPr id="1049052"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3"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4" name="Google Shape;1167;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54"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5" name="Google Shape;1169;p284"/>
            <p:cNvGrpSpPr/>
            <p:nvPr/>
          </p:nvGrpSpPr>
          <p:grpSpPr>
            <a:xfrm>
              <a:off x="4363565" y="2219381"/>
              <a:ext cx="397892" cy="646462"/>
              <a:chOff x="1400864" y="1624076"/>
              <a:chExt cx="560368" cy="910439"/>
            </a:xfrm>
          </p:grpSpPr>
          <p:grpSp>
            <p:nvGrpSpPr>
              <p:cNvPr id="256" name="Google Shape;1170;p284"/>
              <p:cNvGrpSpPr/>
              <p:nvPr/>
            </p:nvGrpSpPr>
            <p:grpSpPr>
              <a:xfrm>
                <a:off x="1400864" y="1624076"/>
                <a:ext cx="560368" cy="825149"/>
                <a:chOff x="1342876" y="1647676"/>
                <a:chExt cx="560368" cy="825149"/>
              </a:xfrm>
            </p:grpSpPr>
            <p:sp>
              <p:nvSpPr>
                <p:cNvPr id="1049055"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6"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5" name="Google Shape;1173;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57"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7" name="Google Shape;1175;p284"/>
            <p:cNvGrpSpPr/>
            <p:nvPr/>
          </p:nvGrpSpPr>
          <p:grpSpPr>
            <a:xfrm>
              <a:off x="6104589" y="2219381"/>
              <a:ext cx="397892" cy="646462"/>
              <a:chOff x="1400864" y="1624076"/>
              <a:chExt cx="560368" cy="910439"/>
            </a:xfrm>
          </p:grpSpPr>
          <p:grpSp>
            <p:nvGrpSpPr>
              <p:cNvPr id="258" name="Google Shape;1176;p284"/>
              <p:cNvGrpSpPr/>
              <p:nvPr/>
            </p:nvGrpSpPr>
            <p:grpSpPr>
              <a:xfrm>
                <a:off x="1400864" y="1624076"/>
                <a:ext cx="560368" cy="825149"/>
                <a:chOff x="1342876" y="1647676"/>
                <a:chExt cx="560368" cy="825149"/>
              </a:xfrm>
            </p:grpSpPr>
            <p:sp>
              <p:nvSpPr>
                <p:cNvPr id="1049058"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9"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6" name="Google Shape;1179;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9" name="Google Shape;1181;p284"/>
            <p:cNvGrpSpPr/>
            <p:nvPr/>
          </p:nvGrpSpPr>
          <p:grpSpPr>
            <a:xfrm>
              <a:off x="7845614" y="2219381"/>
              <a:ext cx="397892" cy="646462"/>
              <a:chOff x="1400864" y="1624076"/>
              <a:chExt cx="560368" cy="910439"/>
            </a:xfrm>
          </p:grpSpPr>
          <p:grpSp>
            <p:nvGrpSpPr>
              <p:cNvPr id="260" name="Google Shape;1182;p284"/>
              <p:cNvGrpSpPr/>
              <p:nvPr/>
            </p:nvGrpSpPr>
            <p:grpSpPr>
              <a:xfrm>
                <a:off x="1400864" y="1624076"/>
                <a:ext cx="560368" cy="825149"/>
                <a:chOff x="1342876" y="1647676"/>
                <a:chExt cx="560368" cy="825149"/>
              </a:xfrm>
            </p:grpSpPr>
            <p:sp>
              <p:nvSpPr>
                <p:cNvPr id="1049061"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2"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7" name="Google Shape;1185;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3"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064"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65"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66"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67"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68"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2097297" name="Google Shape;1193;p28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70"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71"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3" name="Google Shape;1196;p285"/>
          <p:cNvGrpSpPr/>
          <p:nvPr/>
        </p:nvGrpSpPr>
        <p:grpSpPr>
          <a:xfrm>
            <a:off x="1761518" y="3131028"/>
            <a:ext cx="5620964" cy="646462"/>
            <a:chOff x="881517" y="3131028"/>
            <a:chExt cx="5620964" cy="646462"/>
          </a:xfrm>
        </p:grpSpPr>
        <p:grpSp>
          <p:nvGrpSpPr>
            <p:cNvPr id="414" name="Google Shape;1197;p285"/>
            <p:cNvGrpSpPr/>
            <p:nvPr/>
          </p:nvGrpSpPr>
          <p:grpSpPr>
            <a:xfrm>
              <a:off x="881517" y="3131028"/>
              <a:ext cx="397892" cy="646462"/>
              <a:chOff x="1400864" y="1624076"/>
              <a:chExt cx="560368" cy="910439"/>
            </a:xfrm>
          </p:grpSpPr>
          <p:grpSp>
            <p:nvGrpSpPr>
              <p:cNvPr id="415" name="Google Shape;1198;p285"/>
              <p:cNvGrpSpPr/>
              <p:nvPr/>
            </p:nvGrpSpPr>
            <p:grpSpPr>
              <a:xfrm>
                <a:off x="1400864" y="1624076"/>
                <a:ext cx="560368" cy="825149"/>
                <a:chOff x="1342876" y="1647676"/>
                <a:chExt cx="560368" cy="825149"/>
              </a:xfrm>
            </p:grpSpPr>
            <p:sp>
              <p:nvSpPr>
                <p:cNvPr id="1049572"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3"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37" name="Google Shape;1201;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4"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16" name="Google Shape;1203;p285"/>
            <p:cNvGrpSpPr/>
            <p:nvPr/>
          </p:nvGrpSpPr>
          <p:grpSpPr>
            <a:xfrm>
              <a:off x="2622541" y="3131028"/>
              <a:ext cx="397892" cy="646462"/>
              <a:chOff x="1400864" y="1624076"/>
              <a:chExt cx="560368" cy="910439"/>
            </a:xfrm>
          </p:grpSpPr>
          <p:grpSp>
            <p:nvGrpSpPr>
              <p:cNvPr id="417" name="Google Shape;1204;p285"/>
              <p:cNvGrpSpPr/>
              <p:nvPr/>
            </p:nvGrpSpPr>
            <p:grpSpPr>
              <a:xfrm>
                <a:off x="1400864" y="1624076"/>
                <a:ext cx="560368" cy="825149"/>
                <a:chOff x="1342876" y="1647676"/>
                <a:chExt cx="560368" cy="825149"/>
              </a:xfrm>
            </p:grpSpPr>
            <p:sp>
              <p:nvSpPr>
                <p:cNvPr id="104957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38" name="Google Shape;1207;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7"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18" name="Google Shape;1209;p285"/>
            <p:cNvGrpSpPr/>
            <p:nvPr/>
          </p:nvGrpSpPr>
          <p:grpSpPr>
            <a:xfrm>
              <a:off x="4363565" y="3131028"/>
              <a:ext cx="397892" cy="646462"/>
              <a:chOff x="1400864" y="1624076"/>
              <a:chExt cx="560368" cy="910439"/>
            </a:xfrm>
          </p:grpSpPr>
          <p:grpSp>
            <p:nvGrpSpPr>
              <p:cNvPr id="419" name="Google Shape;1210;p285"/>
              <p:cNvGrpSpPr/>
              <p:nvPr/>
            </p:nvGrpSpPr>
            <p:grpSpPr>
              <a:xfrm>
                <a:off x="1400864" y="1624076"/>
                <a:ext cx="560368" cy="825149"/>
                <a:chOff x="1342876" y="1647676"/>
                <a:chExt cx="560368" cy="825149"/>
              </a:xfrm>
            </p:grpSpPr>
            <p:sp>
              <p:nvSpPr>
                <p:cNvPr id="1049578"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9"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39" name="Google Shape;1213;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80"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0" name="Google Shape;1215;p285"/>
            <p:cNvGrpSpPr/>
            <p:nvPr/>
          </p:nvGrpSpPr>
          <p:grpSpPr>
            <a:xfrm>
              <a:off x="6104589" y="3131028"/>
              <a:ext cx="397892" cy="646462"/>
              <a:chOff x="1400864" y="1624076"/>
              <a:chExt cx="560368" cy="910439"/>
            </a:xfrm>
          </p:grpSpPr>
          <p:grpSp>
            <p:nvGrpSpPr>
              <p:cNvPr id="421" name="Google Shape;1216;p285"/>
              <p:cNvGrpSpPr/>
              <p:nvPr/>
            </p:nvGrpSpPr>
            <p:grpSpPr>
              <a:xfrm>
                <a:off x="1400864" y="1624076"/>
                <a:ext cx="560368" cy="825149"/>
                <a:chOff x="1342876" y="1647676"/>
                <a:chExt cx="560368" cy="825149"/>
              </a:xfrm>
            </p:grpSpPr>
            <p:sp>
              <p:nvSpPr>
                <p:cNvPr id="1049581"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82"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0" name="Google Shape;1219;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83"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84"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85"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86"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87"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422" name="Google Shape;1225;p285"/>
          <p:cNvGrpSpPr/>
          <p:nvPr/>
        </p:nvGrpSpPr>
        <p:grpSpPr>
          <a:xfrm>
            <a:off x="881517" y="1424144"/>
            <a:ext cx="7361989" cy="646462"/>
            <a:chOff x="881517" y="2219381"/>
            <a:chExt cx="7361989" cy="646462"/>
          </a:xfrm>
        </p:grpSpPr>
        <p:grpSp>
          <p:nvGrpSpPr>
            <p:cNvPr id="423" name="Google Shape;1226;p285"/>
            <p:cNvGrpSpPr/>
            <p:nvPr/>
          </p:nvGrpSpPr>
          <p:grpSpPr>
            <a:xfrm>
              <a:off x="881517" y="2219381"/>
              <a:ext cx="397892" cy="646462"/>
              <a:chOff x="1400864" y="1624076"/>
              <a:chExt cx="560368" cy="910439"/>
            </a:xfrm>
          </p:grpSpPr>
          <p:grpSp>
            <p:nvGrpSpPr>
              <p:cNvPr id="424" name="Google Shape;1227;p285"/>
              <p:cNvGrpSpPr/>
              <p:nvPr/>
            </p:nvGrpSpPr>
            <p:grpSpPr>
              <a:xfrm>
                <a:off x="1400864" y="1624076"/>
                <a:ext cx="560368" cy="825149"/>
                <a:chOff x="1342876" y="1647676"/>
                <a:chExt cx="560368" cy="825149"/>
              </a:xfrm>
            </p:grpSpPr>
            <p:sp>
              <p:nvSpPr>
                <p:cNvPr id="104958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8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1" name="Google Shape;1230;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90"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5" name="Google Shape;1232;p285"/>
            <p:cNvGrpSpPr/>
            <p:nvPr/>
          </p:nvGrpSpPr>
          <p:grpSpPr>
            <a:xfrm>
              <a:off x="2622541" y="2219381"/>
              <a:ext cx="397892" cy="646462"/>
              <a:chOff x="1400864" y="1624076"/>
              <a:chExt cx="560368" cy="910439"/>
            </a:xfrm>
          </p:grpSpPr>
          <p:grpSp>
            <p:nvGrpSpPr>
              <p:cNvPr id="426" name="Google Shape;1233;p285"/>
              <p:cNvGrpSpPr/>
              <p:nvPr/>
            </p:nvGrpSpPr>
            <p:grpSpPr>
              <a:xfrm>
                <a:off x="1400864" y="1624076"/>
                <a:ext cx="560368" cy="825149"/>
                <a:chOff x="1342876" y="1647676"/>
                <a:chExt cx="560368" cy="825149"/>
              </a:xfrm>
            </p:grpSpPr>
            <p:sp>
              <p:nvSpPr>
                <p:cNvPr id="1049591"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92"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2" name="Google Shape;1236;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93"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7" name="Google Shape;1238;p285"/>
            <p:cNvGrpSpPr/>
            <p:nvPr/>
          </p:nvGrpSpPr>
          <p:grpSpPr>
            <a:xfrm>
              <a:off x="4363565" y="2219381"/>
              <a:ext cx="397892" cy="646462"/>
              <a:chOff x="1400864" y="1624076"/>
              <a:chExt cx="560368" cy="910439"/>
            </a:xfrm>
          </p:grpSpPr>
          <p:grpSp>
            <p:nvGrpSpPr>
              <p:cNvPr id="428" name="Google Shape;1239;p285"/>
              <p:cNvGrpSpPr/>
              <p:nvPr/>
            </p:nvGrpSpPr>
            <p:grpSpPr>
              <a:xfrm>
                <a:off x="1400864" y="1624076"/>
                <a:ext cx="560368" cy="825149"/>
                <a:chOff x="1342876" y="1647676"/>
                <a:chExt cx="560368" cy="825149"/>
              </a:xfrm>
            </p:grpSpPr>
            <p:sp>
              <p:nvSpPr>
                <p:cNvPr id="1049594"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95"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3" name="Google Shape;1242;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96"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9" name="Google Shape;1244;p285"/>
            <p:cNvGrpSpPr/>
            <p:nvPr/>
          </p:nvGrpSpPr>
          <p:grpSpPr>
            <a:xfrm>
              <a:off x="6104589" y="2219381"/>
              <a:ext cx="397892" cy="646462"/>
              <a:chOff x="1400864" y="1624076"/>
              <a:chExt cx="560368" cy="910439"/>
            </a:xfrm>
          </p:grpSpPr>
          <p:grpSp>
            <p:nvGrpSpPr>
              <p:cNvPr id="430" name="Google Shape;1245;p285"/>
              <p:cNvGrpSpPr/>
              <p:nvPr/>
            </p:nvGrpSpPr>
            <p:grpSpPr>
              <a:xfrm>
                <a:off x="1400864" y="1624076"/>
                <a:ext cx="560368" cy="825149"/>
                <a:chOff x="1342876" y="1647676"/>
                <a:chExt cx="560368" cy="825149"/>
              </a:xfrm>
            </p:grpSpPr>
            <p:sp>
              <p:nvSpPr>
                <p:cNvPr id="1049597"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98"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4" name="Google Shape;1248;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9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31" name="Google Shape;1250;p285"/>
            <p:cNvGrpSpPr/>
            <p:nvPr/>
          </p:nvGrpSpPr>
          <p:grpSpPr>
            <a:xfrm>
              <a:off x="7845614" y="2219381"/>
              <a:ext cx="397892" cy="646462"/>
              <a:chOff x="1400864" y="1624076"/>
              <a:chExt cx="560368" cy="910439"/>
            </a:xfrm>
          </p:grpSpPr>
          <p:grpSp>
            <p:nvGrpSpPr>
              <p:cNvPr id="432" name="Google Shape;1251;p285"/>
              <p:cNvGrpSpPr/>
              <p:nvPr/>
            </p:nvGrpSpPr>
            <p:grpSpPr>
              <a:xfrm>
                <a:off x="1400864" y="1624076"/>
                <a:ext cx="560368" cy="825149"/>
                <a:chOff x="1342876" y="1647676"/>
                <a:chExt cx="560368" cy="825149"/>
              </a:xfrm>
            </p:grpSpPr>
            <p:sp>
              <p:nvSpPr>
                <p:cNvPr id="1049600"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01"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5" name="Google Shape;1254;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02"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603"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04"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05"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06"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07"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2097229" name="Google Shape;1262;p28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41"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2"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5" name="Google Shape;1265;p286"/>
          <p:cNvGrpSpPr/>
          <p:nvPr/>
        </p:nvGrpSpPr>
        <p:grpSpPr>
          <a:xfrm>
            <a:off x="1761518" y="3131028"/>
            <a:ext cx="5620964" cy="646462"/>
            <a:chOff x="881517" y="3131028"/>
            <a:chExt cx="5620964" cy="646462"/>
          </a:xfrm>
        </p:grpSpPr>
        <p:grpSp>
          <p:nvGrpSpPr>
            <p:cNvPr id="286" name="Google Shape;1266;p286"/>
            <p:cNvGrpSpPr/>
            <p:nvPr/>
          </p:nvGrpSpPr>
          <p:grpSpPr>
            <a:xfrm>
              <a:off x="881517" y="3131028"/>
              <a:ext cx="397892" cy="646462"/>
              <a:chOff x="1400864" y="1624076"/>
              <a:chExt cx="560368" cy="910439"/>
            </a:xfrm>
          </p:grpSpPr>
          <p:grpSp>
            <p:nvGrpSpPr>
              <p:cNvPr id="287" name="Google Shape;1267;p286"/>
              <p:cNvGrpSpPr/>
              <p:nvPr/>
            </p:nvGrpSpPr>
            <p:grpSpPr>
              <a:xfrm>
                <a:off x="1400864" y="1624076"/>
                <a:ext cx="560368" cy="825149"/>
                <a:chOff x="1342876" y="1647676"/>
                <a:chExt cx="560368" cy="825149"/>
              </a:xfrm>
            </p:grpSpPr>
            <p:sp>
              <p:nvSpPr>
                <p:cNvPr id="1049143"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4"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9" name="Google Shape;1270;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5"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8" name="Google Shape;1272;p286"/>
            <p:cNvGrpSpPr/>
            <p:nvPr/>
          </p:nvGrpSpPr>
          <p:grpSpPr>
            <a:xfrm>
              <a:off x="2622541" y="3131028"/>
              <a:ext cx="397892" cy="646462"/>
              <a:chOff x="1400864" y="1624076"/>
              <a:chExt cx="560368" cy="910439"/>
            </a:xfrm>
          </p:grpSpPr>
          <p:grpSp>
            <p:nvGrpSpPr>
              <p:cNvPr id="289" name="Google Shape;1273;p286"/>
              <p:cNvGrpSpPr/>
              <p:nvPr/>
            </p:nvGrpSpPr>
            <p:grpSpPr>
              <a:xfrm>
                <a:off x="1400864" y="1624076"/>
                <a:ext cx="560368" cy="825149"/>
                <a:chOff x="1342876" y="1647676"/>
                <a:chExt cx="560368" cy="825149"/>
              </a:xfrm>
            </p:grpSpPr>
            <p:sp>
              <p:nvSpPr>
                <p:cNvPr id="1049146"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7"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0" name="Google Shape;1276;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8"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0" name="Google Shape;1278;p286"/>
            <p:cNvGrpSpPr/>
            <p:nvPr/>
          </p:nvGrpSpPr>
          <p:grpSpPr>
            <a:xfrm>
              <a:off x="4363565" y="3131028"/>
              <a:ext cx="397892" cy="646462"/>
              <a:chOff x="1400864" y="1624076"/>
              <a:chExt cx="560368" cy="910439"/>
            </a:xfrm>
          </p:grpSpPr>
          <p:grpSp>
            <p:nvGrpSpPr>
              <p:cNvPr id="291" name="Google Shape;1279;p286"/>
              <p:cNvGrpSpPr/>
              <p:nvPr/>
            </p:nvGrpSpPr>
            <p:grpSpPr>
              <a:xfrm>
                <a:off x="1400864" y="1624076"/>
                <a:ext cx="560368" cy="825149"/>
                <a:chOff x="1342876" y="1647676"/>
                <a:chExt cx="560368" cy="825149"/>
              </a:xfrm>
            </p:grpSpPr>
            <p:sp>
              <p:nvSpPr>
                <p:cNvPr id="1049149"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50"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1" name="Google Shape;1282;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1"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2" name="Google Shape;1284;p286"/>
            <p:cNvGrpSpPr/>
            <p:nvPr/>
          </p:nvGrpSpPr>
          <p:grpSpPr>
            <a:xfrm>
              <a:off x="6104589" y="3131028"/>
              <a:ext cx="397892" cy="646462"/>
              <a:chOff x="1400864" y="1624076"/>
              <a:chExt cx="560368" cy="910439"/>
            </a:xfrm>
          </p:grpSpPr>
          <p:grpSp>
            <p:nvGrpSpPr>
              <p:cNvPr id="293" name="Google Shape;1285;p286"/>
              <p:cNvGrpSpPr/>
              <p:nvPr/>
            </p:nvGrpSpPr>
            <p:grpSpPr>
              <a:xfrm>
                <a:off x="1400864" y="1624076"/>
                <a:ext cx="560368" cy="825149"/>
                <a:chOff x="1342876" y="1647676"/>
                <a:chExt cx="560368" cy="825149"/>
              </a:xfrm>
            </p:grpSpPr>
            <p:sp>
              <p:nvSpPr>
                <p:cNvPr id="1049152"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53"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2" name="Google Shape;1288;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4"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55"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56"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57"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58"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4" name="Google Shape;1294;p286"/>
          <p:cNvGrpSpPr/>
          <p:nvPr/>
        </p:nvGrpSpPr>
        <p:grpSpPr>
          <a:xfrm>
            <a:off x="881517" y="1424144"/>
            <a:ext cx="7361989" cy="646462"/>
            <a:chOff x="881517" y="2219381"/>
            <a:chExt cx="7361989" cy="646462"/>
          </a:xfrm>
        </p:grpSpPr>
        <p:grpSp>
          <p:nvGrpSpPr>
            <p:cNvPr id="295" name="Google Shape;1295;p286"/>
            <p:cNvGrpSpPr/>
            <p:nvPr/>
          </p:nvGrpSpPr>
          <p:grpSpPr>
            <a:xfrm>
              <a:off x="881517" y="2219381"/>
              <a:ext cx="397892" cy="646462"/>
              <a:chOff x="1400864" y="1624076"/>
              <a:chExt cx="560368" cy="910439"/>
            </a:xfrm>
          </p:grpSpPr>
          <p:grpSp>
            <p:nvGrpSpPr>
              <p:cNvPr id="296" name="Google Shape;1296;p286"/>
              <p:cNvGrpSpPr/>
              <p:nvPr/>
            </p:nvGrpSpPr>
            <p:grpSpPr>
              <a:xfrm>
                <a:off x="1400864" y="1624076"/>
                <a:ext cx="560368" cy="825149"/>
                <a:chOff x="1342876" y="1647676"/>
                <a:chExt cx="560368" cy="825149"/>
              </a:xfrm>
            </p:grpSpPr>
            <p:sp>
              <p:nvSpPr>
                <p:cNvPr id="1049159"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0"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3" name="Google Shape;1299;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61"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7" name="Google Shape;1301;p286"/>
            <p:cNvGrpSpPr/>
            <p:nvPr/>
          </p:nvGrpSpPr>
          <p:grpSpPr>
            <a:xfrm>
              <a:off x="2622541" y="2219381"/>
              <a:ext cx="397892" cy="646462"/>
              <a:chOff x="1400864" y="1624076"/>
              <a:chExt cx="560368" cy="910439"/>
            </a:xfrm>
          </p:grpSpPr>
          <p:grpSp>
            <p:nvGrpSpPr>
              <p:cNvPr id="298" name="Google Shape;1302;p286"/>
              <p:cNvGrpSpPr/>
              <p:nvPr/>
            </p:nvGrpSpPr>
            <p:grpSpPr>
              <a:xfrm>
                <a:off x="1400864" y="1624076"/>
                <a:ext cx="560368" cy="825149"/>
                <a:chOff x="1342876" y="1647676"/>
                <a:chExt cx="560368" cy="825149"/>
              </a:xfrm>
            </p:grpSpPr>
            <p:sp>
              <p:nvSpPr>
                <p:cNvPr id="1049162"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3"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4" name="Google Shape;1305;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64"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 name="Google Shape;1307;p286"/>
            <p:cNvGrpSpPr/>
            <p:nvPr/>
          </p:nvGrpSpPr>
          <p:grpSpPr>
            <a:xfrm>
              <a:off x="4363565" y="2219381"/>
              <a:ext cx="397892" cy="646462"/>
              <a:chOff x="1400864" y="1624076"/>
              <a:chExt cx="560368" cy="910439"/>
            </a:xfrm>
          </p:grpSpPr>
          <p:grpSp>
            <p:nvGrpSpPr>
              <p:cNvPr id="300" name="Google Shape;1308;p286"/>
              <p:cNvGrpSpPr/>
              <p:nvPr/>
            </p:nvGrpSpPr>
            <p:grpSpPr>
              <a:xfrm>
                <a:off x="1400864" y="1624076"/>
                <a:ext cx="560368" cy="825149"/>
                <a:chOff x="1342876" y="1647676"/>
                <a:chExt cx="560368" cy="825149"/>
              </a:xfrm>
            </p:grpSpPr>
            <p:sp>
              <p:nvSpPr>
                <p:cNvPr id="1049165"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6"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5" name="Google Shape;1311;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67"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1" name="Google Shape;1313;p286"/>
            <p:cNvGrpSpPr/>
            <p:nvPr/>
          </p:nvGrpSpPr>
          <p:grpSpPr>
            <a:xfrm>
              <a:off x="6104589" y="2219381"/>
              <a:ext cx="397892" cy="646462"/>
              <a:chOff x="1400864" y="1624076"/>
              <a:chExt cx="560368" cy="910439"/>
            </a:xfrm>
          </p:grpSpPr>
          <p:grpSp>
            <p:nvGrpSpPr>
              <p:cNvPr id="302" name="Google Shape;1314;p286"/>
              <p:cNvGrpSpPr/>
              <p:nvPr/>
            </p:nvGrpSpPr>
            <p:grpSpPr>
              <a:xfrm>
                <a:off x="1400864" y="1624076"/>
                <a:ext cx="560368" cy="825149"/>
                <a:chOff x="1342876" y="1647676"/>
                <a:chExt cx="560368" cy="825149"/>
              </a:xfrm>
            </p:grpSpPr>
            <p:sp>
              <p:nvSpPr>
                <p:cNvPr id="1049168"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9"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6" name="Google Shape;1317;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0"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 name="Google Shape;1319;p286"/>
            <p:cNvGrpSpPr/>
            <p:nvPr/>
          </p:nvGrpSpPr>
          <p:grpSpPr>
            <a:xfrm>
              <a:off x="7845614" y="2219381"/>
              <a:ext cx="397892" cy="646462"/>
              <a:chOff x="1400864" y="1624076"/>
              <a:chExt cx="560368" cy="910439"/>
            </a:xfrm>
          </p:grpSpPr>
          <p:grpSp>
            <p:nvGrpSpPr>
              <p:cNvPr id="304" name="Google Shape;1320;p286"/>
              <p:cNvGrpSpPr/>
              <p:nvPr/>
            </p:nvGrpSpPr>
            <p:grpSpPr>
              <a:xfrm>
                <a:off x="1400864" y="1624076"/>
                <a:ext cx="560368" cy="825149"/>
                <a:chOff x="1342876" y="1647676"/>
                <a:chExt cx="560368" cy="825149"/>
              </a:xfrm>
            </p:grpSpPr>
            <p:sp>
              <p:nvSpPr>
                <p:cNvPr id="104917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7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7" name="Google Shape;1323;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3"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74"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75"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76"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77"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78"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2097305" name="Google Shape;1331;p28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79"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80"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0" name="Google Shape;1334;p287"/>
          <p:cNvGrpSpPr/>
          <p:nvPr/>
        </p:nvGrpSpPr>
        <p:grpSpPr>
          <a:xfrm>
            <a:off x="881517" y="3131028"/>
            <a:ext cx="7361989" cy="646462"/>
            <a:chOff x="881517" y="2219381"/>
            <a:chExt cx="7361989" cy="646462"/>
          </a:xfrm>
        </p:grpSpPr>
        <p:grpSp>
          <p:nvGrpSpPr>
            <p:cNvPr id="461" name="Google Shape;1335;p287"/>
            <p:cNvGrpSpPr/>
            <p:nvPr/>
          </p:nvGrpSpPr>
          <p:grpSpPr>
            <a:xfrm>
              <a:off x="881517" y="2219381"/>
              <a:ext cx="397892" cy="646462"/>
              <a:chOff x="1400864" y="1624076"/>
              <a:chExt cx="560368" cy="910439"/>
            </a:xfrm>
          </p:grpSpPr>
          <p:grpSp>
            <p:nvGrpSpPr>
              <p:cNvPr id="462" name="Google Shape;1336;p287"/>
              <p:cNvGrpSpPr/>
              <p:nvPr/>
            </p:nvGrpSpPr>
            <p:grpSpPr>
              <a:xfrm>
                <a:off x="1400864" y="1624076"/>
                <a:ext cx="560368" cy="825149"/>
                <a:chOff x="1342876" y="1647676"/>
                <a:chExt cx="560368" cy="825149"/>
              </a:xfrm>
            </p:grpSpPr>
            <p:sp>
              <p:nvSpPr>
                <p:cNvPr id="1049681"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82"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6" name="Google Shape;1339;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83"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63" name="Google Shape;1341;p287"/>
            <p:cNvGrpSpPr/>
            <p:nvPr/>
          </p:nvGrpSpPr>
          <p:grpSpPr>
            <a:xfrm>
              <a:off x="2622541" y="2219381"/>
              <a:ext cx="397892" cy="646462"/>
              <a:chOff x="1400864" y="1624076"/>
              <a:chExt cx="560368" cy="910439"/>
            </a:xfrm>
          </p:grpSpPr>
          <p:grpSp>
            <p:nvGrpSpPr>
              <p:cNvPr id="464" name="Google Shape;1342;p287"/>
              <p:cNvGrpSpPr/>
              <p:nvPr/>
            </p:nvGrpSpPr>
            <p:grpSpPr>
              <a:xfrm>
                <a:off x="1400864" y="1624076"/>
                <a:ext cx="560368" cy="825149"/>
                <a:chOff x="1342876" y="1647676"/>
                <a:chExt cx="560368" cy="825149"/>
              </a:xfrm>
            </p:grpSpPr>
            <p:sp>
              <p:nvSpPr>
                <p:cNvPr id="1049684"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85"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7" name="Google Shape;1345;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8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65" name="Google Shape;1347;p287"/>
            <p:cNvGrpSpPr/>
            <p:nvPr/>
          </p:nvGrpSpPr>
          <p:grpSpPr>
            <a:xfrm>
              <a:off x="4363565" y="2219381"/>
              <a:ext cx="397892" cy="646462"/>
              <a:chOff x="1400864" y="1624076"/>
              <a:chExt cx="560368" cy="910439"/>
            </a:xfrm>
          </p:grpSpPr>
          <p:grpSp>
            <p:nvGrpSpPr>
              <p:cNvPr id="466" name="Google Shape;1348;p287"/>
              <p:cNvGrpSpPr/>
              <p:nvPr/>
            </p:nvGrpSpPr>
            <p:grpSpPr>
              <a:xfrm>
                <a:off x="1400864" y="1624076"/>
                <a:ext cx="560368" cy="825149"/>
                <a:chOff x="1342876" y="1647676"/>
                <a:chExt cx="560368" cy="825149"/>
              </a:xfrm>
            </p:grpSpPr>
            <p:sp>
              <p:nvSpPr>
                <p:cNvPr id="1049687"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88"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8" name="Google Shape;1351;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89"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67" name="Google Shape;1353;p287"/>
            <p:cNvGrpSpPr/>
            <p:nvPr/>
          </p:nvGrpSpPr>
          <p:grpSpPr>
            <a:xfrm>
              <a:off x="6104589" y="2219381"/>
              <a:ext cx="397892" cy="646462"/>
              <a:chOff x="1400864" y="1624076"/>
              <a:chExt cx="560368" cy="910439"/>
            </a:xfrm>
          </p:grpSpPr>
          <p:grpSp>
            <p:nvGrpSpPr>
              <p:cNvPr id="468" name="Google Shape;1354;p287"/>
              <p:cNvGrpSpPr/>
              <p:nvPr/>
            </p:nvGrpSpPr>
            <p:grpSpPr>
              <a:xfrm>
                <a:off x="1400864" y="1624076"/>
                <a:ext cx="560368" cy="825149"/>
                <a:chOff x="1342876" y="1647676"/>
                <a:chExt cx="560368" cy="825149"/>
              </a:xfrm>
            </p:grpSpPr>
            <p:sp>
              <p:nvSpPr>
                <p:cNvPr id="1049690"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91"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9" name="Google Shape;1357;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92"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69" name="Google Shape;1359;p287"/>
            <p:cNvGrpSpPr/>
            <p:nvPr/>
          </p:nvGrpSpPr>
          <p:grpSpPr>
            <a:xfrm>
              <a:off x="7845614" y="2219381"/>
              <a:ext cx="397892" cy="646462"/>
              <a:chOff x="1400864" y="1624076"/>
              <a:chExt cx="560368" cy="910439"/>
            </a:xfrm>
          </p:grpSpPr>
          <p:grpSp>
            <p:nvGrpSpPr>
              <p:cNvPr id="470" name="Google Shape;1360;p287"/>
              <p:cNvGrpSpPr/>
              <p:nvPr/>
            </p:nvGrpSpPr>
            <p:grpSpPr>
              <a:xfrm>
                <a:off x="1400864" y="1624076"/>
                <a:ext cx="560368" cy="825149"/>
                <a:chOff x="1342876" y="1647676"/>
                <a:chExt cx="560368" cy="825149"/>
              </a:xfrm>
            </p:grpSpPr>
            <p:sp>
              <p:nvSpPr>
                <p:cNvPr id="1049693"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94"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60" name="Google Shape;1363;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95"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696"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7"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8"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9"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00"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471" name="Google Shape;1370;p287"/>
          <p:cNvGrpSpPr/>
          <p:nvPr/>
        </p:nvGrpSpPr>
        <p:grpSpPr>
          <a:xfrm>
            <a:off x="881517" y="1424144"/>
            <a:ext cx="7361989" cy="646462"/>
            <a:chOff x="881517" y="2219381"/>
            <a:chExt cx="7361989" cy="646462"/>
          </a:xfrm>
        </p:grpSpPr>
        <p:grpSp>
          <p:nvGrpSpPr>
            <p:cNvPr id="472" name="Google Shape;1371;p287"/>
            <p:cNvGrpSpPr/>
            <p:nvPr/>
          </p:nvGrpSpPr>
          <p:grpSpPr>
            <a:xfrm>
              <a:off x="881517" y="2219381"/>
              <a:ext cx="397892" cy="646462"/>
              <a:chOff x="1400864" y="1624076"/>
              <a:chExt cx="560368" cy="910439"/>
            </a:xfrm>
          </p:grpSpPr>
          <p:grpSp>
            <p:nvGrpSpPr>
              <p:cNvPr id="473" name="Google Shape;1372;p287"/>
              <p:cNvGrpSpPr/>
              <p:nvPr/>
            </p:nvGrpSpPr>
            <p:grpSpPr>
              <a:xfrm>
                <a:off x="1400864" y="1624076"/>
                <a:ext cx="560368" cy="825149"/>
                <a:chOff x="1342876" y="1647676"/>
                <a:chExt cx="560368" cy="825149"/>
              </a:xfrm>
            </p:grpSpPr>
            <p:sp>
              <p:nvSpPr>
                <p:cNvPr id="1049701"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02"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61" name="Google Shape;1375;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03"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74" name="Google Shape;1377;p287"/>
            <p:cNvGrpSpPr/>
            <p:nvPr/>
          </p:nvGrpSpPr>
          <p:grpSpPr>
            <a:xfrm>
              <a:off x="2622541" y="2219381"/>
              <a:ext cx="397892" cy="646462"/>
              <a:chOff x="1400864" y="1624076"/>
              <a:chExt cx="560368" cy="910439"/>
            </a:xfrm>
          </p:grpSpPr>
          <p:grpSp>
            <p:nvGrpSpPr>
              <p:cNvPr id="475" name="Google Shape;1378;p287"/>
              <p:cNvGrpSpPr/>
              <p:nvPr/>
            </p:nvGrpSpPr>
            <p:grpSpPr>
              <a:xfrm>
                <a:off x="1400864" y="1624076"/>
                <a:ext cx="560368" cy="825149"/>
                <a:chOff x="1342876" y="1647676"/>
                <a:chExt cx="560368" cy="825149"/>
              </a:xfrm>
            </p:grpSpPr>
            <p:sp>
              <p:nvSpPr>
                <p:cNvPr id="1049704"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05"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62" name="Google Shape;1381;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06"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76" name="Google Shape;1383;p287"/>
            <p:cNvGrpSpPr/>
            <p:nvPr/>
          </p:nvGrpSpPr>
          <p:grpSpPr>
            <a:xfrm>
              <a:off x="4363565" y="2219381"/>
              <a:ext cx="397892" cy="646462"/>
              <a:chOff x="1400864" y="1624076"/>
              <a:chExt cx="560368" cy="910439"/>
            </a:xfrm>
          </p:grpSpPr>
          <p:grpSp>
            <p:nvGrpSpPr>
              <p:cNvPr id="477" name="Google Shape;1384;p287"/>
              <p:cNvGrpSpPr/>
              <p:nvPr/>
            </p:nvGrpSpPr>
            <p:grpSpPr>
              <a:xfrm>
                <a:off x="1400864" y="1624076"/>
                <a:ext cx="560368" cy="825149"/>
                <a:chOff x="1342876" y="1647676"/>
                <a:chExt cx="560368" cy="825149"/>
              </a:xfrm>
            </p:grpSpPr>
            <p:sp>
              <p:nvSpPr>
                <p:cNvPr id="1049707"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08"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63" name="Google Shape;1387;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09"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78" name="Google Shape;1389;p287"/>
            <p:cNvGrpSpPr/>
            <p:nvPr/>
          </p:nvGrpSpPr>
          <p:grpSpPr>
            <a:xfrm>
              <a:off x="6104589" y="2219381"/>
              <a:ext cx="397892" cy="646462"/>
              <a:chOff x="1400864" y="1624076"/>
              <a:chExt cx="560368" cy="910439"/>
            </a:xfrm>
          </p:grpSpPr>
          <p:grpSp>
            <p:nvGrpSpPr>
              <p:cNvPr id="479" name="Google Shape;1390;p287"/>
              <p:cNvGrpSpPr/>
              <p:nvPr/>
            </p:nvGrpSpPr>
            <p:grpSpPr>
              <a:xfrm>
                <a:off x="1400864" y="1624076"/>
                <a:ext cx="560368" cy="825149"/>
                <a:chOff x="1342876" y="1647676"/>
                <a:chExt cx="560368" cy="825149"/>
              </a:xfrm>
            </p:grpSpPr>
            <p:sp>
              <p:nvSpPr>
                <p:cNvPr id="1049710"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1"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64" name="Google Shape;1393;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12"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80" name="Google Shape;1395;p287"/>
            <p:cNvGrpSpPr/>
            <p:nvPr/>
          </p:nvGrpSpPr>
          <p:grpSpPr>
            <a:xfrm>
              <a:off x="7845614" y="2219381"/>
              <a:ext cx="397892" cy="646462"/>
              <a:chOff x="1400864" y="1624076"/>
              <a:chExt cx="560368" cy="910439"/>
            </a:xfrm>
          </p:grpSpPr>
          <p:grpSp>
            <p:nvGrpSpPr>
              <p:cNvPr id="481" name="Google Shape;1396;p287"/>
              <p:cNvGrpSpPr/>
              <p:nvPr/>
            </p:nvGrpSpPr>
            <p:grpSpPr>
              <a:xfrm>
                <a:off x="1400864" y="1624076"/>
                <a:ext cx="560368" cy="825149"/>
                <a:chOff x="1342876" y="1647676"/>
                <a:chExt cx="560368" cy="825149"/>
              </a:xfrm>
            </p:grpSpPr>
            <p:sp>
              <p:nvSpPr>
                <p:cNvPr id="1049713"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4"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65" name="Google Shape;1399;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15"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716"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17"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18"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19"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20"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2097172" name="Google Shape;1407;p28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70"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71"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0" name="Google Shape;1410;p288"/>
          <p:cNvGrpSpPr/>
          <p:nvPr/>
        </p:nvGrpSpPr>
        <p:grpSpPr>
          <a:xfrm>
            <a:off x="2805107" y="1224889"/>
            <a:ext cx="3533786" cy="3185052"/>
            <a:chOff x="2801099" y="1114361"/>
            <a:chExt cx="3533786" cy="3185052"/>
          </a:xfrm>
        </p:grpSpPr>
        <p:grpSp>
          <p:nvGrpSpPr>
            <p:cNvPr id="171" name="Google Shape;1411;p288"/>
            <p:cNvGrpSpPr/>
            <p:nvPr/>
          </p:nvGrpSpPr>
          <p:grpSpPr>
            <a:xfrm>
              <a:off x="2801099" y="1228944"/>
              <a:ext cx="3533786" cy="2955886"/>
              <a:chOff x="2801099" y="1066147"/>
              <a:chExt cx="3533786" cy="2955886"/>
            </a:xfrm>
          </p:grpSpPr>
          <p:grpSp>
            <p:nvGrpSpPr>
              <p:cNvPr id="172" name="Google Shape;1412;p288"/>
              <p:cNvGrpSpPr/>
              <p:nvPr/>
            </p:nvGrpSpPr>
            <p:grpSpPr>
              <a:xfrm>
                <a:off x="6252959" y="1066147"/>
                <a:ext cx="81926" cy="2955886"/>
                <a:chOff x="6252959" y="1066147"/>
                <a:chExt cx="81926" cy="2955886"/>
              </a:xfrm>
            </p:grpSpPr>
            <p:sp>
              <p:nvSpPr>
                <p:cNvPr id="1048672"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673"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674"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675"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676"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73" name="Google Shape;1418;p288"/>
              <p:cNvGrpSpPr/>
              <p:nvPr/>
            </p:nvGrpSpPr>
            <p:grpSpPr>
              <a:xfrm>
                <a:off x="2801099" y="1066147"/>
                <a:ext cx="81926" cy="2955886"/>
                <a:chOff x="2801099" y="1066147"/>
                <a:chExt cx="81926" cy="2955886"/>
              </a:xfrm>
            </p:grpSpPr>
            <p:sp>
              <p:nvSpPr>
                <p:cNvPr id="1048677"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678"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679"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680"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681"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74" name="Google Shape;1424;p288"/>
            <p:cNvGrpSpPr/>
            <p:nvPr/>
          </p:nvGrpSpPr>
          <p:grpSpPr>
            <a:xfrm>
              <a:off x="2975830" y="1114361"/>
              <a:ext cx="3184323" cy="3185052"/>
              <a:chOff x="2908735" y="1068601"/>
              <a:chExt cx="3326530" cy="3327292"/>
            </a:xfrm>
          </p:grpSpPr>
          <p:sp>
            <p:nvSpPr>
              <p:cNvPr id="1048682"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83"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84"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85"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86"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87"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88"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89"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0"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1"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2"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3"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4"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5"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6"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7"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8"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699"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0"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1"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2"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3"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4"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5"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6"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7"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8"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09"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10"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11"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12"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8713"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048714"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5"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6"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7"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8"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9"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20"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21"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22"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23"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2097246" name="Google Shape;1468;p28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97"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8"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048754" name="Google Shape;1472;p290" descr="Background pattern  Description automatically generated"/>
          <p:cNvSpPr/>
          <p:nvPr/>
        </p:nvSpPr>
        <p:spPr>
          <a:xfrm>
            <a:off x="0" y="0"/>
            <a:ext cx="9144001" cy="5143500"/>
          </a:xfrm>
          <a:prstGeom prst="rect">
            <a:avLst/>
          </a:prstGeom>
          <a:solidFill>
            <a:srgbClr val="FFFFFF"/>
          </a:solidFill>
          <a:ln>
            <a:noFill/>
          </a:ln>
        </p:spPr>
      </p:sp>
      <p:pic>
        <p:nvPicPr>
          <p:cNvPr id="2097177" name="Google Shape;1473;p29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184" name="Google Shape;1474;p290"/>
          <p:cNvGrpSpPr/>
          <p:nvPr/>
        </p:nvGrpSpPr>
        <p:grpSpPr>
          <a:xfrm>
            <a:off x="2263140" y="1653932"/>
            <a:ext cx="4747260" cy="830997"/>
            <a:chOff x="2263140" y="1779657"/>
            <a:chExt cx="4747260" cy="830997"/>
          </a:xfrm>
        </p:grpSpPr>
        <p:cxnSp>
          <p:nvCxnSpPr>
            <p:cNvPr id="3145740" name="Google Shape;1475;p290"/>
            <p:cNvCxnSpPr>
              <a:cxnSpLocks/>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048755"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048756"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049427" name="Google Shape;1479;p291" descr="Background pattern  Description automatically generated"/>
          <p:cNvSpPr/>
          <p:nvPr/>
        </p:nvSpPr>
        <p:spPr>
          <a:xfrm>
            <a:off x="0" y="0"/>
            <a:ext cx="9144001" cy="5143500"/>
          </a:xfrm>
          <a:prstGeom prst="rect">
            <a:avLst/>
          </a:prstGeom>
          <a:solidFill>
            <a:srgbClr val="FFFFFF"/>
          </a:solidFill>
          <a:ln>
            <a:noFill/>
          </a:ln>
        </p:spPr>
      </p:sp>
      <p:pic>
        <p:nvPicPr>
          <p:cNvPr id="2097271" name="Google Shape;1480;p29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371" name="Google Shape;1481;p291"/>
          <p:cNvGrpSpPr/>
          <p:nvPr/>
        </p:nvGrpSpPr>
        <p:grpSpPr>
          <a:xfrm>
            <a:off x="2263140" y="1653932"/>
            <a:ext cx="4747260" cy="830997"/>
            <a:chOff x="2263140" y="1779657"/>
            <a:chExt cx="4747260" cy="830997"/>
          </a:xfrm>
        </p:grpSpPr>
        <p:cxnSp>
          <p:nvCxnSpPr>
            <p:cNvPr id="3145816" name="Google Shape;1482;p291"/>
            <p:cNvCxnSpPr>
              <a:cxnSpLocks/>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049428"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049429"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048876" name="Google Shape;1486;p292" descr="Background pattern  Description automatically generated"/>
          <p:cNvSpPr/>
          <p:nvPr/>
        </p:nvSpPr>
        <p:spPr>
          <a:xfrm>
            <a:off x="0" y="0"/>
            <a:ext cx="9144001" cy="5143500"/>
          </a:xfrm>
          <a:prstGeom prst="rect">
            <a:avLst/>
          </a:prstGeom>
          <a:solidFill>
            <a:srgbClr val="FFFFFF"/>
          </a:solidFill>
          <a:ln>
            <a:noFill/>
          </a:ln>
        </p:spPr>
      </p:sp>
      <p:pic>
        <p:nvPicPr>
          <p:cNvPr id="2097194" name="Google Shape;1487;p29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08" name="Google Shape;1488;p292"/>
          <p:cNvGrpSpPr/>
          <p:nvPr/>
        </p:nvGrpSpPr>
        <p:grpSpPr>
          <a:xfrm>
            <a:off x="2263140" y="1653932"/>
            <a:ext cx="4747260" cy="830997"/>
            <a:chOff x="2263140" y="1779657"/>
            <a:chExt cx="4747260" cy="830997"/>
          </a:xfrm>
        </p:grpSpPr>
        <p:cxnSp>
          <p:nvCxnSpPr>
            <p:cNvPr id="3145753" name="Google Shape;1489;p292"/>
            <p:cNvCxnSpPr>
              <a:cxnSpLocks/>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048877"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048878"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1049519"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89" name="Google Shape;53;p22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20" name="Google Shape;54;p221"/>
          <p:cNvSpPr>
            <a:spLocks noGrp="1"/>
          </p:cNvSpPr>
          <p:nvPr>
            <p:ph type="pic" idx="2"/>
          </p:nvPr>
        </p:nvSpPr>
        <p:spPr>
          <a:xfrm>
            <a:off x="4983850" y="776920"/>
            <a:ext cx="4160150" cy="4050508"/>
          </a:xfrm>
          <a:prstGeom prst="rect">
            <a:avLst/>
          </a:prstGeom>
          <a:noFill/>
          <a:ln>
            <a:noFill/>
          </a:ln>
        </p:spPr>
      </p:sp>
      <p:sp>
        <p:nvSpPr>
          <p:cNvPr id="1049521"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22"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23"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049556" name="Google Shape;1493;p293" descr="Background pattern  Description automatically generated"/>
          <p:cNvSpPr/>
          <p:nvPr/>
        </p:nvSpPr>
        <p:spPr>
          <a:xfrm>
            <a:off x="0" y="0"/>
            <a:ext cx="9144001" cy="5143500"/>
          </a:xfrm>
          <a:prstGeom prst="rect">
            <a:avLst/>
          </a:prstGeom>
          <a:solidFill>
            <a:srgbClr val="FFFFFF"/>
          </a:solidFill>
          <a:ln>
            <a:noFill/>
          </a:ln>
        </p:spPr>
      </p:sp>
      <p:pic>
        <p:nvPicPr>
          <p:cNvPr id="2097293" name="Google Shape;1494;p29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08" name="Google Shape;1495;p293"/>
          <p:cNvGrpSpPr/>
          <p:nvPr/>
        </p:nvGrpSpPr>
        <p:grpSpPr>
          <a:xfrm>
            <a:off x="1403060" y="1183590"/>
            <a:ext cx="6337881" cy="1569620"/>
            <a:chOff x="1492092" y="1002130"/>
            <a:chExt cx="6337881" cy="1569620"/>
          </a:xfrm>
        </p:grpSpPr>
        <p:cxnSp>
          <p:nvCxnSpPr>
            <p:cNvPr id="3145831" name="Google Shape;1496;p293"/>
            <p:cNvCxnSpPr>
              <a:cxnSpLocks/>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04955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409" name="Google Shape;1498;p293"/>
          <p:cNvGrpSpPr/>
          <p:nvPr/>
        </p:nvGrpSpPr>
        <p:grpSpPr>
          <a:xfrm>
            <a:off x="1492092" y="3662045"/>
            <a:ext cx="6159817" cy="71120"/>
            <a:chOff x="2145983" y="2931954"/>
            <a:chExt cx="6159817" cy="71120"/>
          </a:xfrm>
        </p:grpSpPr>
        <p:sp>
          <p:nvSpPr>
            <p:cNvPr id="1049558"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9"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560"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280" name="Google Shape;1503;p294"/>
          <p:cNvGrpSpPr/>
          <p:nvPr/>
        </p:nvGrpSpPr>
        <p:grpSpPr>
          <a:xfrm>
            <a:off x="444" y="0"/>
            <a:ext cx="9143556" cy="5143500"/>
            <a:chOff x="444" y="317809"/>
            <a:chExt cx="9143556" cy="5143500"/>
          </a:xfrm>
        </p:grpSpPr>
        <p:pic>
          <p:nvPicPr>
            <p:cNvPr id="2097225" name="Google Shape;1504;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26" name="Google Shape;1505;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27" name="Google Shape;1506;p294"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81" name="Google Shape;1507;p294"/>
          <p:cNvGrpSpPr/>
          <p:nvPr/>
        </p:nvGrpSpPr>
        <p:grpSpPr>
          <a:xfrm>
            <a:off x="904073" y="1547578"/>
            <a:ext cx="7494348" cy="2133815"/>
            <a:chOff x="822793" y="1506938"/>
            <a:chExt cx="7494348" cy="2133815"/>
          </a:xfrm>
        </p:grpSpPr>
        <p:sp>
          <p:nvSpPr>
            <p:cNvPr id="1049122"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82" name="Google Shape;1509;p294"/>
            <p:cNvGrpSpPr/>
            <p:nvPr/>
          </p:nvGrpSpPr>
          <p:grpSpPr>
            <a:xfrm>
              <a:off x="822793" y="1506938"/>
              <a:ext cx="7391734" cy="1999241"/>
              <a:chOff x="1565910" y="1469735"/>
              <a:chExt cx="6079542" cy="2048377"/>
            </a:xfrm>
          </p:grpSpPr>
          <p:sp>
            <p:nvSpPr>
              <p:cNvPr id="1049123"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24"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25"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379" name="Google Shape;1514;p295"/>
          <p:cNvGrpSpPr/>
          <p:nvPr/>
        </p:nvGrpSpPr>
        <p:grpSpPr>
          <a:xfrm>
            <a:off x="444" y="0"/>
            <a:ext cx="9143556" cy="5143500"/>
            <a:chOff x="444" y="317809"/>
            <a:chExt cx="9143556" cy="5143500"/>
          </a:xfrm>
        </p:grpSpPr>
        <p:pic>
          <p:nvPicPr>
            <p:cNvPr id="2097280" name="Google Shape;1515;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1" name="Google Shape;1516;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2" name="Google Shape;1517;p295"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380" name="Google Shape;1518;p295"/>
          <p:cNvGrpSpPr/>
          <p:nvPr/>
        </p:nvGrpSpPr>
        <p:grpSpPr>
          <a:xfrm>
            <a:off x="904073" y="1547578"/>
            <a:ext cx="7494348" cy="2133815"/>
            <a:chOff x="822793" y="1506938"/>
            <a:chExt cx="7494348" cy="2133815"/>
          </a:xfrm>
        </p:grpSpPr>
        <p:sp>
          <p:nvSpPr>
            <p:cNvPr id="1049463"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81" name="Google Shape;1520;p295"/>
            <p:cNvGrpSpPr/>
            <p:nvPr/>
          </p:nvGrpSpPr>
          <p:grpSpPr>
            <a:xfrm>
              <a:off x="822793" y="1506938"/>
              <a:ext cx="7391734" cy="1999241"/>
              <a:chOff x="1565910" y="1469735"/>
              <a:chExt cx="6079542" cy="2048377"/>
            </a:xfrm>
          </p:grpSpPr>
          <p:sp>
            <p:nvSpPr>
              <p:cNvPr id="1049464"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465"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466"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217" name="Google Shape;1525;p296"/>
          <p:cNvGrpSpPr/>
          <p:nvPr/>
        </p:nvGrpSpPr>
        <p:grpSpPr>
          <a:xfrm>
            <a:off x="444" y="0"/>
            <a:ext cx="9143556" cy="5143500"/>
            <a:chOff x="444" y="317809"/>
            <a:chExt cx="9143556" cy="5143500"/>
          </a:xfrm>
        </p:grpSpPr>
        <p:pic>
          <p:nvPicPr>
            <p:cNvPr id="2097198" name="Google Shape;1526;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199" name="Google Shape;1527;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00" name="Google Shape;1528;p29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18" name="Google Shape;1529;p296"/>
          <p:cNvGrpSpPr/>
          <p:nvPr/>
        </p:nvGrpSpPr>
        <p:grpSpPr>
          <a:xfrm>
            <a:off x="904073" y="1547578"/>
            <a:ext cx="7494348" cy="2133815"/>
            <a:chOff x="822793" y="1506938"/>
            <a:chExt cx="7494348" cy="2133815"/>
          </a:xfrm>
        </p:grpSpPr>
        <p:sp>
          <p:nvSpPr>
            <p:cNvPr id="1048918"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19" name="Google Shape;1531;p296"/>
            <p:cNvGrpSpPr/>
            <p:nvPr/>
          </p:nvGrpSpPr>
          <p:grpSpPr>
            <a:xfrm>
              <a:off x="822793" y="1506938"/>
              <a:ext cx="7391734" cy="1999241"/>
              <a:chOff x="1565910" y="1469735"/>
              <a:chExt cx="6079542" cy="2048377"/>
            </a:xfrm>
          </p:grpSpPr>
          <p:sp>
            <p:nvSpPr>
              <p:cNvPr id="1048919"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0"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8921"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345" name="Google Shape;1536;p297"/>
          <p:cNvGrpSpPr/>
          <p:nvPr/>
        </p:nvGrpSpPr>
        <p:grpSpPr>
          <a:xfrm>
            <a:off x="444" y="0"/>
            <a:ext cx="9143556" cy="5143500"/>
            <a:chOff x="444" y="317809"/>
            <a:chExt cx="9143556" cy="5143500"/>
          </a:xfrm>
        </p:grpSpPr>
        <p:pic>
          <p:nvPicPr>
            <p:cNvPr id="2097248" name="Google Shape;1537;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49" name="Google Shape;1538;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50" name="Google Shape;1539;p29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9318"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19"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0"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6" name="Google Shape;1543;p297"/>
          <p:cNvGrpSpPr/>
          <p:nvPr/>
        </p:nvGrpSpPr>
        <p:grpSpPr>
          <a:xfrm>
            <a:off x="1985011" y="1602036"/>
            <a:ext cx="502919" cy="45719"/>
            <a:chOff x="1985011" y="1602036"/>
            <a:chExt cx="502919" cy="45719"/>
          </a:xfrm>
        </p:grpSpPr>
        <p:sp>
          <p:nvSpPr>
            <p:cNvPr id="1049321"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2"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3"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4"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7" name="Google Shape;1548;p297"/>
          <p:cNvGrpSpPr/>
          <p:nvPr/>
        </p:nvGrpSpPr>
        <p:grpSpPr>
          <a:xfrm>
            <a:off x="6656071" y="3518606"/>
            <a:ext cx="502919" cy="45719"/>
            <a:chOff x="6656071" y="3518606"/>
            <a:chExt cx="502919" cy="45719"/>
          </a:xfrm>
        </p:grpSpPr>
        <p:sp>
          <p:nvSpPr>
            <p:cNvPr id="1049325"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6"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7"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8"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329"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80" name="Google Shape;1555;p298"/>
          <p:cNvGrpSpPr/>
          <p:nvPr/>
        </p:nvGrpSpPr>
        <p:grpSpPr>
          <a:xfrm>
            <a:off x="444" y="0"/>
            <a:ext cx="9143556" cy="5143500"/>
            <a:chOff x="444" y="317809"/>
            <a:chExt cx="9143556" cy="5143500"/>
          </a:xfrm>
        </p:grpSpPr>
        <p:pic>
          <p:nvPicPr>
            <p:cNvPr id="2097174" name="Google Shape;1556;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175" name="Google Shape;1557;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176" name="Google Shape;1558;p29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742"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3"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4"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81" name="Google Shape;1562;p298"/>
          <p:cNvGrpSpPr/>
          <p:nvPr/>
        </p:nvGrpSpPr>
        <p:grpSpPr>
          <a:xfrm>
            <a:off x="1985011" y="1602036"/>
            <a:ext cx="502919" cy="45719"/>
            <a:chOff x="1985011" y="1602036"/>
            <a:chExt cx="502919" cy="45719"/>
          </a:xfrm>
        </p:grpSpPr>
        <p:sp>
          <p:nvSpPr>
            <p:cNvPr id="1048745"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6"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7"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8"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82" name="Google Shape;1567;p298"/>
          <p:cNvGrpSpPr/>
          <p:nvPr/>
        </p:nvGrpSpPr>
        <p:grpSpPr>
          <a:xfrm>
            <a:off x="6656071" y="3518606"/>
            <a:ext cx="502919" cy="45719"/>
            <a:chOff x="6656071" y="3518606"/>
            <a:chExt cx="502919" cy="45719"/>
          </a:xfrm>
        </p:grpSpPr>
        <p:sp>
          <p:nvSpPr>
            <p:cNvPr id="1048749"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50"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51"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52"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753"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307" name="Google Shape;1574;p299"/>
          <p:cNvGrpSpPr/>
          <p:nvPr/>
        </p:nvGrpSpPr>
        <p:grpSpPr>
          <a:xfrm>
            <a:off x="444" y="0"/>
            <a:ext cx="9143556" cy="5143500"/>
            <a:chOff x="444" y="317809"/>
            <a:chExt cx="9143556" cy="5143500"/>
          </a:xfrm>
        </p:grpSpPr>
        <p:pic>
          <p:nvPicPr>
            <p:cNvPr id="2097231" name="Google Shape;1575;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2" name="Google Shape;1576;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3" name="Google Shape;1577;p29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9185"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86"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87"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08" name="Google Shape;1581;p299"/>
          <p:cNvGrpSpPr/>
          <p:nvPr/>
        </p:nvGrpSpPr>
        <p:grpSpPr>
          <a:xfrm>
            <a:off x="1985011" y="1602036"/>
            <a:ext cx="502919" cy="45719"/>
            <a:chOff x="1985011" y="1602036"/>
            <a:chExt cx="502919" cy="45719"/>
          </a:xfrm>
        </p:grpSpPr>
        <p:sp>
          <p:nvSpPr>
            <p:cNvPr id="1049188"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89"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90"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91"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1586;p299"/>
          <p:cNvGrpSpPr/>
          <p:nvPr/>
        </p:nvGrpSpPr>
        <p:grpSpPr>
          <a:xfrm>
            <a:off x="6656071" y="3518606"/>
            <a:ext cx="502919" cy="45719"/>
            <a:chOff x="6656071" y="3518606"/>
            <a:chExt cx="502919" cy="45719"/>
          </a:xfrm>
        </p:grpSpPr>
        <p:sp>
          <p:nvSpPr>
            <p:cNvPr id="1049192"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93"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94"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95"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196"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049675" name="Google Shape;1593;p300" descr="Background pattern  Description automatically generated"/>
          <p:cNvSpPr/>
          <p:nvPr/>
        </p:nvSpPr>
        <p:spPr>
          <a:xfrm>
            <a:off x="0" y="0"/>
            <a:ext cx="9144001" cy="5143500"/>
          </a:xfrm>
          <a:prstGeom prst="rect">
            <a:avLst/>
          </a:prstGeom>
          <a:solidFill>
            <a:srgbClr val="FFFFFF"/>
          </a:solidFill>
          <a:ln>
            <a:noFill/>
          </a:ln>
        </p:spPr>
      </p:sp>
      <p:pic>
        <p:nvPicPr>
          <p:cNvPr id="2097304" name="Google Shape;1594;p30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76"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p>
        </p:txBody>
      </p:sp>
      <p:sp>
        <p:nvSpPr>
          <p:cNvPr id="1049677"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78"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049013"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014"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14" name="Google Shape;1601;p301"/>
          <p:cNvPicPr preferRelativeResize="0">
            <a:picLocks/>
          </p:cNvPicPr>
          <p:nvPr/>
        </p:nvPicPr>
        <p:blipFill rotWithShape="1">
          <a:blip r:embed="rId2">
            <a:alphaModFix/>
          </a:blip>
          <a:srcRect l="6268" r="24764"/>
          <a:stretch>
            <a:fillRect/>
          </a:stretch>
        </p:blipFill>
        <p:spPr>
          <a:xfrm>
            <a:off x="0" y="1166968"/>
            <a:ext cx="4113765" cy="3976529"/>
          </a:xfrm>
          <a:prstGeom prst="rect">
            <a:avLst/>
          </a:prstGeom>
          <a:noFill/>
          <a:ln>
            <a:noFill/>
          </a:ln>
        </p:spPr>
      </p:pic>
      <p:pic>
        <p:nvPicPr>
          <p:cNvPr id="2097215" name="Google Shape;1602;p30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34" name="Google Shape;1603;p301"/>
          <p:cNvGrpSpPr/>
          <p:nvPr/>
        </p:nvGrpSpPr>
        <p:grpSpPr>
          <a:xfrm>
            <a:off x="724005" y="301093"/>
            <a:ext cx="2665754" cy="542340"/>
            <a:chOff x="5567543" y="349969"/>
            <a:chExt cx="2665754" cy="542340"/>
          </a:xfrm>
        </p:grpSpPr>
        <p:sp>
          <p:nvSpPr>
            <p:cNvPr id="1049015"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p>
          </p:txBody>
        </p:sp>
        <p:cxnSp>
          <p:nvCxnSpPr>
            <p:cNvPr id="3145764" name="Google Shape;1605;p301"/>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901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049524"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525"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90" name="Google Shape;1610;p302"/>
          <p:cNvPicPr preferRelativeResize="0">
            <a:picLocks/>
          </p:cNvPicPr>
          <p:nvPr/>
        </p:nvPicPr>
        <p:blipFill rotWithShape="1">
          <a:blip r:embed="rId2">
            <a:alphaModFix/>
          </a:blip>
          <a:srcRect l="6268" r="24764"/>
          <a:stretch>
            <a:fillRect/>
          </a:stretch>
        </p:blipFill>
        <p:spPr>
          <a:xfrm>
            <a:off x="0" y="1166968"/>
            <a:ext cx="4113765" cy="3976529"/>
          </a:xfrm>
          <a:prstGeom prst="rect">
            <a:avLst/>
          </a:prstGeom>
          <a:noFill/>
          <a:ln>
            <a:noFill/>
          </a:ln>
        </p:spPr>
      </p:pic>
      <p:sp>
        <p:nvSpPr>
          <p:cNvPr id="1049526"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527" name="Google Shape;1612;p302" descr="Shape  Description automatically generated with low confidence"/>
          <p:cNvSpPr/>
          <p:nvPr/>
        </p:nvSpPr>
        <p:spPr>
          <a:xfrm>
            <a:off x="0" y="0"/>
            <a:ext cx="9144000" cy="5143500"/>
          </a:xfrm>
          <a:prstGeom prst="rect">
            <a:avLst/>
          </a:prstGeom>
          <a:solidFill>
            <a:srgbClr val="FFFFFF"/>
          </a:solidFill>
          <a:ln>
            <a:noFill/>
          </a:ln>
        </p:spPr>
      </p:sp>
      <p:grpSp>
        <p:nvGrpSpPr>
          <p:cNvPr id="394" name="Google Shape;1613;p302"/>
          <p:cNvGrpSpPr/>
          <p:nvPr/>
        </p:nvGrpSpPr>
        <p:grpSpPr>
          <a:xfrm>
            <a:off x="724005" y="301093"/>
            <a:ext cx="2665754" cy="542340"/>
            <a:chOff x="5567543" y="349969"/>
            <a:chExt cx="2665754" cy="542340"/>
          </a:xfrm>
        </p:grpSpPr>
        <p:sp>
          <p:nvSpPr>
            <p:cNvPr id="1049528"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p>
          </p:txBody>
        </p:sp>
        <p:cxnSp>
          <p:nvCxnSpPr>
            <p:cNvPr id="3145825" name="Google Shape;1615;p302"/>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9529"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2097291" name="Google Shape;59;p22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30" name="Google Shape;60;p222"/>
          <p:cNvSpPr>
            <a:spLocks noGrp="1"/>
          </p:cNvSpPr>
          <p:nvPr>
            <p:ph type="pic" idx="2"/>
          </p:nvPr>
        </p:nvSpPr>
        <p:spPr>
          <a:xfrm>
            <a:off x="4983850" y="776920"/>
            <a:ext cx="4160150" cy="4050508"/>
          </a:xfrm>
          <a:prstGeom prst="rect">
            <a:avLst/>
          </a:prstGeom>
          <a:noFill/>
          <a:ln>
            <a:noFill/>
          </a:ln>
        </p:spPr>
      </p:sp>
      <p:sp>
        <p:nvSpPr>
          <p:cNvPr id="104953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3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3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049359"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360"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62" name="Google Shape;1620;p30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808" name="Google Shape;1621;p303"/>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361"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62" name="Google Shape;1623;p303"/>
          <p:cNvSpPr>
            <a:spLocks noGrp="1"/>
          </p:cNvSpPr>
          <p:nvPr>
            <p:ph type="pic" idx="2"/>
          </p:nvPr>
        </p:nvSpPr>
        <p:spPr>
          <a:xfrm>
            <a:off x="-1" y="1166963"/>
            <a:ext cx="4113765" cy="3976533"/>
          </a:xfrm>
          <a:prstGeom prst="rect">
            <a:avLst/>
          </a:prstGeom>
          <a:noFill/>
          <a:ln>
            <a:noFill/>
          </a:ln>
        </p:spPr>
      </p:sp>
      <p:sp>
        <p:nvSpPr>
          <p:cNvPr id="1049363"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049668"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669"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670"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671" name="Google Shape;1629;p304" descr="Shape  Description automatically generated with low confidence"/>
          <p:cNvSpPr/>
          <p:nvPr/>
        </p:nvSpPr>
        <p:spPr>
          <a:xfrm>
            <a:off x="0" y="0"/>
            <a:ext cx="9144000" cy="5143500"/>
          </a:xfrm>
          <a:prstGeom prst="rect">
            <a:avLst/>
          </a:prstGeom>
          <a:solidFill>
            <a:srgbClr val="FFFFFF"/>
          </a:solidFill>
          <a:ln>
            <a:noFill/>
          </a:ln>
        </p:spPr>
      </p:sp>
      <p:sp>
        <p:nvSpPr>
          <p:cNvPr id="1049672"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73" name="Google Shape;1631;p304"/>
          <p:cNvSpPr>
            <a:spLocks noGrp="1"/>
          </p:cNvSpPr>
          <p:nvPr>
            <p:ph type="pic" idx="2"/>
          </p:nvPr>
        </p:nvSpPr>
        <p:spPr>
          <a:xfrm>
            <a:off x="-1" y="1166963"/>
            <a:ext cx="4113765" cy="3976533"/>
          </a:xfrm>
          <a:prstGeom prst="rect">
            <a:avLst/>
          </a:prstGeom>
          <a:noFill/>
          <a:ln>
            <a:noFill/>
          </a:ln>
        </p:spPr>
      </p:sp>
      <p:cxnSp>
        <p:nvCxnSpPr>
          <p:cNvPr id="3145855" name="Google Shape;1632;p304"/>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674"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049288"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289" name="Google Shape;1636;p305" descr="Shape  Description automatically generated with low confidence"/>
          <p:cNvSpPr/>
          <p:nvPr/>
        </p:nvSpPr>
        <p:spPr>
          <a:xfrm>
            <a:off x="0" y="0"/>
            <a:ext cx="9144000" cy="5143500"/>
          </a:xfrm>
          <a:prstGeom prst="rect">
            <a:avLst/>
          </a:prstGeom>
          <a:solidFill>
            <a:srgbClr val="FFFFFF"/>
          </a:solidFill>
          <a:ln>
            <a:noFill/>
          </a:ln>
        </p:spPr>
      </p:sp>
      <p:sp>
        <p:nvSpPr>
          <p:cNvPr id="1049290"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91" name="Google Shape;1638;p305"/>
          <p:cNvSpPr>
            <a:spLocks noGrp="1"/>
          </p:cNvSpPr>
          <p:nvPr>
            <p:ph type="pic" idx="2"/>
          </p:nvPr>
        </p:nvSpPr>
        <p:spPr>
          <a:xfrm>
            <a:off x="-1" y="1166963"/>
            <a:ext cx="4113765" cy="3976533"/>
          </a:xfrm>
          <a:prstGeom prst="rect">
            <a:avLst/>
          </a:prstGeom>
          <a:noFill/>
          <a:ln>
            <a:noFill/>
          </a:ln>
        </p:spPr>
      </p:sp>
      <p:cxnSp>
        <p:nvCxnSpPr>
          <p:cNvPr id="3145804" name="Google Shape;1639;p305"/>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292"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048724"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25" name="Google Shape;1643;p306" descr="Shape  Description automatically generated with low confidence"/>
          <p:cNvSpPr/>
          <p:nvPr/>
        </p:nvSpPr>
        <p:spPr>
          <a:xfrm>
            <a:off x="0" y="0"/>
            <a:ext cx="9144000" cy="5143500"/>
          </a:xfrm>
          <a:prstGeom prst="rect">
            <a:avLst/>
          </a:prstGeom>
          <a:solidFill>
            <a:srgbClr val="FFFFFF"/>
          </a:solidFill>
          <a:ln>
            <a:noFill/>
          </a:ln>
        </p:spPr>
      </p:sp>
      <p:sp>
        <p:nvSpPr>
          <p:cNvPr id="1048726"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27" name="Google Shape;1645;p306"/>
          <p:cNvSpPr>
            <a:spLocks noGrp="1"/>
          </p:cNvSpPr>
          <p:nvPr>
            <p:ph type="pic" idx="2"/>
          </p:nvPr>
        </p:nvSpPr>
        <p:spPr>
          <a:xfrm>
            <a:off x="-1" y="1166963"/>
            <a:ext cx="4113765" cy="3976533"/>
          </a:xfrm>
          <a:prstGeom prst="rect">
            <a:avLst/>
          </a:prstGeom>
          <a:noFill/>
          <a:ln>
            <a:noFill/>
          </a:ln>
        </p:spPr>
      </p:sp>
      <p:cxnSp>
        <p:nvCxnSpPr>
          <p:cNvPr id="3145739" name="Google Shape;1646;p306"/>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8728"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2097264" name="Google Shape;1649;p30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0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40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2097265" name="Google Shape;1653;p307"/>
          <p:cNvPicPr preferRelativeResize="0">
            <a:picLocks/>
          </p:cNvPicPr>
          <p:nvPr/>
        </p:nvPicPr>
        <p:blipFill rotWithShape="1">
          <a:blip r:embed="rId3">
            <a:alphaModFix/>
          </a:blip>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2097192" name="Google Shape;1655;p30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73"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8874"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75"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2097193" name="Google Shape;1659;p308"/>
          <p:cNvPicPr preferRelativeResize="0">
            <a:picLocks/>
          </p:cNvPicPr>
          <p:nvPr/>
        </p:nvPicPr>
        <p:blipFill rotWithShape="1">
          <a:blip r:embed="rId3">
            <a:alphaModFix/>
          </a:blip>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049514"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88" name="Google Shape;1662;p30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15"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516"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517"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18"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2097207" name="Google Shape;1668;p31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pic>
        <p:nvPicPr>
          <p:cNvPr id="2097208" name="Google Shape;1669;p310"/>
          <p:cNvPicPr preferRelativeResize="0">
            <a:picLocks/>
          </p:cNvPicPr>
          <p:nvPr/>
        </p:nvPicPr>
        <p:blipFill rotWithShape="1">
          <a:blip r:embed="rId3">
            <a:alphaModFix/>
          </a:blip>
          <a:srcRect l="16487" t="8800" r="16531" b="52399"/>
          <a:stretch>
            <a:fillRect/>
          </a:stretch>
        </p:blipFill>
        <p:spPr>
          <a:xfrm>
            <a:off x="1035361" y="596414"/>
            <a:ext cx="7073279" cy="4097293"/>
          </a:xfrm>
          <a:prstGeom prst="rect">
            <a:avLst/>
          </a:prstGeom>
          <a:noFill/>
          <a:ln>
            <a:noFill/>
          </a:ln>
        </p:spPr>
      </p:pic>
      <p:sp>
        <p:nvSpPr>
          <p:cNvPr id="1048956"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049561"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097294" name="Google Shape;1673;p31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295" name="Google Shape;1674;p311" descr="Graphical user interface  Description automatically generated with low confidence"/>
          <p:cNvPicPr preferRelativeResize="0">
            <a:picLocks/>
          </p:cNvPicPr>
          <p:nvPr/>
        </p:nvPicPr>
        <p:blipFill rotWithShape="1">
          <a:blip r:embed="rId3">
            <a:alphaModFix/>
          </a:blip>
          <a:srcRect/>
          <a:stretch>
            <a:fillRect/>
          </a:stretch>
        </p:blipFill>
        <p:spPr>
          <a:xfrm>
            <a:off x="652061" y="192491"/>
            <a:ext cx="7839878" cy="4758519"/>
          </a:xfrm>
          <a:prstGeom prst="rect">
            <a:avLst/>
          </a:prstGeom>
          <a:noFill/>
          <a:ln>
            <a:noFill/>
          </a:ln>
        </p:spPr>
      </p:pic>
      <p:sp>
        <p:nvSpPr>
          <p:cNvPr id="1049562"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32" name="Google Shape;1676;p311"/>
          <p:cNvCxnSpPr>
            <a:cxnSpLocks/>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33" name="Google Shape;1677;p311"/>
          <p:cNvCxnSpPr>
            <a:cxnSpLocks/>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34" name="Google Shape;1678;p311"/>
          <p:cNvCxnSpPr>
            <a:cxnSpLocks/>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35" name="Google Shape;1679;p311"/>
          <p:cNvCxnSpPr>
            <a:cxnSpLocks/>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36" name="Google Shape;1680;p311"/>
          <p:cNvCxnSpPr>
            <a:cxnSpLocks/>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63"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049235"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39" name="Google Shape;1684;p31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240" name="Google Shape;1685;p312" descr="A picture containing text, vector graphics, toy, doll  Description automatically generated"/>
          <p:cNvPicPr preferRelativeResize="0">
            <a:picLocks/>
          </p:cNvPicPr>
          <p:nvPr/>
        </p:nvPicPr>
        <p:blipFill rotWithShape="1">
          <a:blip r:embed="rId3">
            <a:alphaModFix/>
          </a:blip>
          <a:srcRect/>
          <a:stretch>
            <a:fillRect/>
          </a:stretch>
        </p:blipFill>
        <p:spPr>
          <a:xfrm>
            <a:off x="1145672" y="987084"/>
            <a:ext cx="2215127" cy="3457594"/>
          </a:xfrm>
          <a:prstGeom prst="rect">
            <a:avLst/>
          </a:prstGeom>
          <a:noFill/>
          <a:ln>
            <a:noFill/>
          </a:ln>
        </p:spPr>
      </p:pic>
      <p:sp>
        <p:nvSpPr>
          <p:cNvPr id="104923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048612" name="Google Shape;1832;p209"/>
          <p:cNvSpPr txBox="1">
            <a:spLocks noGrp="1"/>
          </p:cNvSpPr>
          <p:nvPr>
            <p:ph type="body" idx="1"/>
          </p:nvPr>
        </p:nvSpPr>
        <p:spPr>
          <a:xfrm>
            <a:off x="198193" y="2399212"/>
            <a:ext cx="3689422" cy="764401"/>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None/>
            </a:pPr>
            <a:r>
              <a:rPr lang="en-US" altLang="en-US" dirty="0" smtClean="0"/>
              <a:t>“FOOD DELIVERY WEBSITE"</a:t>
            </a:r>
            <a:endParaRPr lang="zh-CN" altLang="en-US" dirty="0"/>
          </a:p>
        </p:txBody>
      </p:sp>
      <p:sp>
        <p:nvSpPr>
          <p:cNvPr id="104861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None/>
            </a:pPr>
            <a:r>
              <a:rPr lang="en-US" dirty="0"/>
              <a:t>Task - 1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048591"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048592" name="Google Shape;1880;p212"/>
          <p:cNvSpPr txBox="1">
            <a:spLocks noGrp="1"/>
          </p:cNvSpPr>
          <p:nvPr>
            <p:ph type="body" idx="2"/>
          </p:nvPr>
        </p:nvSpPr>
        <p:spPr>
          <a:xfrm>
            <a:off x="4089330" y="2245759"/>
            <a:ext cx="2722200" cy="2565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rgbClr val="BD8738"/>
                </a:solidFill>
              </a:rPr>
              <a:t>Insert Your </a:t>
            </a:r>
            <a:r>
              <a:rPr lang="en-US" dirty="0" err="1">
                <a:solidFill>
                  <a:srgbClr val="BD8738"/>
                </a:solidFill>
              </a:rPr>
              <a:t>Github</a:t>
            </a:r>
            <a:r>
              <a:rPr lang="en-US" dirty="0">
                <a:solidFill>
                  <a:srgbClr val="BD8738"/>
                </a:solidFill>
              </a:rPr>
              <a:t> Link Here</a:t>
            </a:r>
            <a:endParaRPr b="0" i="0" dirty="0">
              <a:solidFill>
                <a:srgbClr val="BD8738"/>
              </a:solidFill>
              <a:latin typeface="EB Garamond SemiBold"/>
              <a:ea typeface="EB Garamond SemiBold"/>
              <a:cs typeface="EB Garamond SemiBold"/>
              <a:sym typeface="EB Garamond SemiBold"/>
            </a:endParaRPr>
          </a:p>
        </p:txBody>
      </p:sp>
      <p:sp>
        <p:nvSpPr>
          <p:cNvPr id="1048593" name="TextBox 2"/>
          <p:cNvSpPr txBox="1"/>
          <p:nvPr/>
        </p:nvSpPr>
        <p:spPr>
          <a:xfrm>
            <a:off x="3755573" y="2615592"/>
            <a:ext cx="3055957" cy="738664"/>
          </a:xfrm>
          <a:prstGeom prst="rect">
            <a:avLst/>
          </a:prstGeom>
          <a:noFill/>
        </p:spPr>
        <p:txBody>
          <a:bodyPr wrap="square">
            <a:spAutoFit/>
          </a:bodyPr>
          <a:lstStyle/>
          <a:p>
            <a:r>
              <a:rPr lang="en-US" altLang="zh-CN" dirty="0" smtClean="0"/>
              <a:t>https://</a:t>
            </a:r>
            <a:r>
              <a:rPr lang="en-US" altLang="zh-CN" dirty="0" smtClean="0"/>
              <a:t>github.com/Siva-124/food-delivery.git</a:t>
            </a:r>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2097161" name="Google Shape;1885;p213"/>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048620"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048621"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2097165" name="Google Shape;1841;p210"/>
          <p:cNvPicPr preferRelativeResize="0">
            <a:picLocks/>
          </p:cNvPicPr>
          <p:nvPr/>
        </p:nvPicPr>
        <p:blipFill rotWithShape="1">
          <a:blip r:embed="rId3">
            <a:alphaModFix/>
          </a:blip>
          <a:srcRect/>
          <a:stretch>
            <a:fillRect/>
          </a:stretch>
        </p:blipFill>
        <p:spPr>
          <a:xfrm>
            <a:off x="4267275" y="242113"/>
            <a:ext cx="9144000" cy="5143500"/>
          </a:xfrm>
          <a:prstGeom prst="rect">
            <a:avLst/>
          </a:prstGeom>
          <a:noFill/>
          <a:ln>
            <a:noFill/>
          </a:ln>
        </p:spPr>
      </p:pic>
      <p:graphicFrame>
        <p:nvGraphicFramePr>
          <p:cNvPr id="4194304" name="Google Shape;1842;p210"/>
          <p:cNvGraphicFramePr>
            <a:graphicFrameLocks/>
          </p:cNvGraphicFramePr>
          <p:nvPr/>
        </p:nvGraphicFramePr>
        <p:xfrm>
          <a:off x="144710" y="1954819"/>
          <a:ext cx="4279525" cy="2590620"/>
        </p:xfrm>
        <a:graphic>
          <a:graphicData uri="http://schemas.openxmlformats.org/drawingml/2006/table">
            <a:tbl>
              <a:tblPr>
                <a:noFill/>
                <a:tableStyleId>{11988E83-D4C4-4DDE-B1E8-2A12097C507F}</a:tableStyleId>
              </a:tblPr>
              <a:tblGrid>
                <a:gridCol w="1739400"/>
                <a:gridCol w="1725800"/>
                <a:gridCol w="814325"/>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0">
                <a:tc>
                  <a:txBody>
                    <a:bodyPr/>
                    <a:lstStyle/>
                    <a:p>
                      <a:pPr marL="0" lvl="0" indent="0" algn="l" rtl="0">
                        <a:spcBef>
                          <a:spcPts val="0"/>
                        </a:spcBef>
                        <a:spcAft>
                          <a:spcPts val="0"/>
                        </a:spcAft>
                        <a:buNone/>
                      </a:pPr>
                      <a:r>
                        <a:rPr lang="en-IN" b="1" i="1" u="sng" dirty="0" smtClean="0">
                          <a:solidFill>
                            <a:schemeClr val="accent6"/>
                          </a:solidFill>
                        </a:rPr>
                        <a:t>210820121039</a:t>
                      </a:r>
                      <a:endParaRPr b="1" i="1" u="sng" dirty="0">
                        <a:solidFill>
                          <a:schemeClr val="accent6"/>
                        </a:solidFill>
                      </a:endParaRPr>
                    </a:p>
                  </a:txBody>
                  <a:tcPr marL="91425" marR="91425" marT="91425" marB="91425"/>
                </a:tc>
                <a:tc>
                  <a:txBody>
                    <a:bodyPr/>
                    <a:lstStyle/>
                    <a:p>
                      <a:pPr marL="0" lvl="0" indent="0" algn="l" rtl="0">
                        <a:spcBef>
                          <a:spcPts val="0"/>
                        </a:spcBef>
                        <a:spcAft>
                          <a:spcPts val="0"/>
                        </a:spcAft>
                        <a:buNone/>
                      </a:pPr>
                      <a:r>
                        <a:rPr lang="en-IN" b="1" i="1" u="sng" dirty="0" smtClean="0">
                          <a:solidFill>
                            <a:schemeClr val="accent6"/>
                          </a:solidFill>
                        </a:rPr>
                        <a:t>SIVAPRIYA</a:t>
                      </a:r>
                      <a:r>
                        <a:rPr lang="en-IN" b="1" i="1" u="sng" baseline="0" dirty="0" smtClean="0">
                          <a:solidFill>
                            <a:schemeClr val="accent6"/>
                          </a:solidFill>
                        </a:rPr>
                        <a:t> M</a:t>
                      </a:r>
                      <a:endParaRPr b="1" i="1" u="sng" dirty="0">
                        <a:solidFill>
                          <a:schemeClr val="accent6"/>
                        </a:solidFill>
                      </a:endParaRPr>
                    </a:p>
                  </a:txBody>
                  <a:tcPr marL="91425" marR="91425" marT="91425" marB="91425"/>
                </a:tc>
                <a:tc>
                  <a:txBody>
                    <a:bodyPr/>
                    <a:lstStyle/>
                    <a:p>
                      <a:pPr marL="0" lvl="0" indent="0" algn="l" rtl="0">
                        <a:spcBef>
                          <a:spcPts val="0"/>
                        </a:spcBef>
                        <a:spcAft>
                          <a:spcPts val="0"/>
                        </a:spcAft>
                        <a:buNone/>
                      </a:pPr>
                      <a:r>
                        <a:rPr lang="en-US" b="1" i="1" u="sng" dirty="0">
                          <a:solidFill>
                            <a:schemeClr val="accent6"/>
                          </a:solidFill>
                        </a:rPr>
                        <a:t>A33</a:t>
                      </a:r>
                      <a:endParaRPr b="1" i="1" u="sng" dirty="0">
                        <a:solidFill>
                          <a:schemeClr val="accent6"/>
                        </a:solidFill>
                      </a:endParaRPr>
                    </a:p>
                  </a:txBody>
                  <a:tcPr marL="91425" marR="91425" marT="91425" marB="91425"/>
                </a:tc>
              </a:tr>
              <a:tr h="0">
                <a:tc>
                  <a:txBody>
                    <a:bodyPr/>
                    <a:lstStyle/>
                    <a:p>
                      <a:pPr marL="0" lvl="0" indent="0" algn="l" rtl="0">
                        <a:spcBef>
                          <a:spcPts val="0"/>
                        </a:spcBef>
                        <a:spcAft>
                          <a:spcPts val="0"/>
                        </a:spcAft>
                        <a:buNone/>
                      </a:pPr>
                      <a:r>
                        <a:rPr lang="en-IN" b="1" i="0" u="sng" dirty="0" smtClean="0">
                          <a:solidFill>
                            <a:schemeClr val="bg1"/>
                          </a:solidFill>
                        </a:rPr>
                        <a:t>210820121048</a:t>
                      </a:r>
                      <a:endParaRPr b="1" i="0" u="sng" dirty="0">
                        <a:solidFill>
                          <a:schemeClr val="bg1"/>
                        </a:solidFill>
                      </a:endParaRPr>
                    </a:p>
                  </a:txBody>
                  <a:tcPr marL="91425" marR="91425" marT="91425" marB="91425"/>
                </a:tc>
                <a:tc>
                  <a:txBody>
                    <a:bodyPr/>
                    <a:lstStyle/>
                    <a:p>
                      <a:pPr marL="0" lvl="0" indent="0" algn="l" rtl="0">
                        <a:spcBef>
                          <a:spcPts val="0"/>
                        </a:spcBef>
                        <a:spcAft>
                          <a:spcPts val="0"/>
                        </a:spcAft>
                        <a:buNone/>
                      </a:pPr>
                      <a:r>
                        <a:rPr lang="en-IN" b="1" i="1" u="sng" dirty="0" smtClean="0">
                          <a:solidFill>
                            <a:schemeClr val="accent6"/>
                          </a:solidFill>
                        </a:rPr>
                        <a:t>YASMIN</a:t>
                      </a:r>
                      <a:r>
                        <a:rPr lang="en-IN" b="1" i="1" u="sng" baseline="0" dirty="0" smtClean="0">
                          <a:solidFill>
                            <a:schemeClr val="accent6"/>
                          </a:solidFill>
                        </a:rPr>
                        <a:t> J</a:t>
                      </a:r>
                      <a:endParaRPr b="1" i="1" u="sng" dirty="0">
                        <a:solidFill>
                          <a:schemeClr val="accent6"/>
                        </a:solidFill>
                      </a:endParaRPr>
                    </a:p>
                  </a:txBody>
                  <a:tcPr marL="91425" marR="91425" marT="91425" marB="91425"/>
                </a:tc>
                <a:tc>
                  <a:txBody>
                    <a:bodyPr/>
                    <a:lstStyle/>
                    <a:p>
                      <a:pPr marL="0" lvl="0" indent="0" algn="l" rtl="0">
                        <a:spcBef>
                          <a:spcPts val="0"/>
                        </a:spcBef>
                        <a:spcAft>
                          <a:spcPts val="0"/>
                        </a:spcAft>
                        <a:buNone/>
                      </a:pPr>
                      <a:r>
                        <a:rPr lang="en-US" b="1" i="1" u="sng" dirty="0">
                          <a:solidFill>
                            <a:schemeClr val="bg1"/>
                          </a:solidFill>
                        </a:rPr>
                        <a:t>A33</a:t>
                      </a:r>
                      <a:endParaRPr b="1" i="1" u="sng" dirty="0">
                        <a:solidFill>
                          <a:schemeClr val="bg1"/>
                        </a:solidFill>
                      </a:endParaRPr>
                    </a:p>
                  </a:txBody>
                  <a:tcPr marL="91425" marR="91425" marT="91425" marB="91425"/>
                </a:tc>
              </a:tr>
              <a:tr h="0">
                <a:tc>
                  <a:txBody>
                    <a:bodyPr/>
                    <a:lstStyle/>
                    <a:p>
                      <a:pPr marL="0" lvl="0" indent="0" algn="l" rtl="0">
                        <a:spcBef>
                          <a:spcPts val="0"/>
                        </a:spcBef>
                        <a:spcAft>
                          <a:spcPts val="0"/>
                        </a:spcAft>
                        <a:buNone/>
                      </a:pPr>
                      <a:r>
                        <a:rPr lang="en-US" b="1" i="1" u="sng" dirty="0" smtClean="0">
                          <a:solidFill>
                            <a:schemeClr val="accent6"/>
                          </a:solidFill>
                        </a:rPr>
                        <a:t>210820121042</a:t>
                      </a:r>
                    </a:p>
                  </a:txBody>
                  <a:tcPr marL="91425" marR="91425" marT="91425" marB="91425"/>
                </a:tc>
                <a:tc>
                  <a:txBody>
                    <a:bodyPr/>
                    <a:lstStyle/>
                    <a:p>
                      <a:pPr marL="0" lvl="0" indent="0" algn="l" rtl="0">
                        <a:spcBef>
                          <a:spcPts val="0"/>
                        </a:spcBef>
                        <a:spcAft>
                          <a:spcPts val="0"/>
                        </a:spcAft>
                        <a:buNone/>
                      </a:pPr>
                      <a:r>
                        <a:rPr lang="en-IN" b="1" i="1" u="sng" dirty="0" smtClean="0">
                          <a:solidFill>
                            <a:schemeClr val="bg1"/>
                          </a:solidFill>
                        </a:rPr>
                        <a:t>SUBETHRA</a:t>
                      </a:r>
                      <a:r>
                        <a:rPr lang="en-IN" b="1" i="1" u="sng" baseline="0" dirty="0" smtClean="0">
                          <a:solidFill>
                            <a:schemeClr val="bg1"/>
                          </a:solidFill>
                        </a:rPr>
                        <a:t> DEVIKA DR</a:t>
                      </a:r>
                      <a:endParaRPr b="1" i="1" u="sng"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i="1" u="sng" dirty="0">
                          <a:solidFill>
                            <a:schemeClr val="bg1"/>
                          </a:solidFill>
                        </a:rPr>
                        <a:t>A33</a:t>
                      </a:r>
                      <a:endParaRPr b="1" i="1" u="sng" dirty="0">
                        <a:solidFill>
                          <a:schemeClr val="bg1"/>
                        </a:solidFill>
                      </a:endParaRPr>
                    </a:p>
                  </a:txBody>
                  <a:tcPr marL="91425" marR="91425" marT="91425" marB="91425"/>
                </a:tc>
              </a:tr>
              <a:tr h="0">
                <a:tc>
                  <a:txBody>
                    <a:bodyPr/>
                    <a:lstStyle/>
                    <a:p>
                      <a:pPr marL="0" lvl="0" indent="0" algn="l" rtl="0">
                        <a:spcBef>
                          <a:spcPts val="0"/>
                        </a:spcBef>
                        <a:spcAft>
                          <a:spcPts val="0"/>
                        </a:spcAft>
                        <a:buNone/>
                      </a:pPr>
                      <a:r>
                        <a:rPr lang="en-US" b="1" i="1" u="sng" dirty="0" smtClean="0">
                          <a:solidFill>
                            <a:schemeClr val="accent6"/>
                          </a:solidFill>
                        </a:rPr>
                        <a:t>210820121017</a:t>
                      </a:r>
                      <a:endParaRPr b="1" i="1" u="sng" dirty="0">
                        <a:solidFill>
                          <a:schemeClr val="accent6"/>
                        </a:solidFill>
                      </a:endParaRPr>
                    </a:p>
                  </a:txBody>
                  <a:tcPr marL="91425" marR="91425" marT="91425" marB="91425"/>
                </a:tc>
                <a:tc>
                  <a:txBody>
                    <a:bodyPr/>
                    <a:lstStyle/>
                    <a:p>
                      <a:pPr marL="0" lvl="0" indent="0" algn="l" rtl="0">
                        <a:spcBef>
                          <a:spcPts val="0"/>
                        </a:spcBef>
                        <a:spcAft>
                          <a:spcPts val="0"/>
                        </a:spcAft>
                        <a:buNone/>
                      </a:pPr>
                      <a:r>
                        <a:rPr lang="en-IN" b="1" i="1" u="sng" dirty="0" smtClean="0">
                          <a:solidFill>
                            <a:schemeClr val="accent6"/>
                          </a:solidFill>
                        </a:rPr>
                        <a:t>KAVIARASI</a:t>
                      </a:r>
                      <a:r>
                        <a:rPr lang="en-IN" b="1" i="1" u="sng" baseline="0" dirty="0" smtClean="0">
                          <a:solidFill>
                            <a:schemeClr val="accent6"/>
                          </a:solidFill>
                        </a:rPr>
                        <a:t> A</a:t>
                      </a:r>
                      <a:endParaRPr b="1" i="1" u="sng" dirty="0">
                        <a:solidFill>
                          <a:schemeClr val="accent6"/>
                        </a:solidFill>
                      </a:endParaRPr>
                    </a:p>
                  </a:txBody>
                  <a:tcPr marL="91425" marR="91425" marT="91425" marB="91425"/>
                </a:tc>
                <a:tc>
                  <a:txBody>
                    <a:bodyPr/>
                    <a:lstStyle/>
                    <a:p>
                      <a:pPr marL="0" lvl="0" indent="0" algn="l" rtl="0">
                        <a:spcBef>
                          <a:spcPts val="0"/>
                        </a:spcBef>
                        <a:spcAft>
                          <a:spcPts val="0"/>
                        </a:spcAft>
                        <a:buNone/>
                      </a:pPr>
                      <a:r>
                        <a:rPr lang="en-US" b="1" i="1" u="sng" dirty="0">
                          <a:solidFill>
                            <a:schemeClr val="bg1"/>
                          </a:solidFill>
                        </a:rPr>
                        <a:t>A33</a:t>
                      </a:r>
                      <a:endParaRPr b="1" i="1" u="sng" dirty="0">
                        <a:solidFill>
                          <a:schemeClr val="bg1"/>
                        </a:solidFill>
                      </a:endParaRPr>
                    </a:p>
                  </a:txBody>
                  <a:tcPr marL="91425" marR="91425" marT="91425" marB="91425"/>
                </a:tc>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048624"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Creation of SRS &amp; </a:t>
            </a:r>
            <a:r>
              <a:rPr lang="en-US" sz="1600" b="1" dirty="0" err="1">
                <a:solidFill>
                  <a:srgbClr val="0B5394"/>
                </a:solidFill>
                <a:latin typeface="EB Garamond Medium"/>
                <a:ea typeface="EB Garamond Medium"/>
                <a:cs typeface="EB Garamond Medium"/>
                <a:sym typeface="EB Garamond Medium"/>
              </a:rPr>
              <a:t>Github</a:t>
            </a:r>
            <a:endParaRPr sz="16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Create SRS : </a:t>
            </a:r>
            <a:r>
              <a:rPr lang="en-US" dirty="0" smtClean="0">
                <a:solidFill>
                  <a:schemeClr val="dk1"/>
                </a:solidFill>
                <a:latin typeface="EB Garamond Medium"/>
                <a:ea typeface="EB Garamond Medium"/>
                <a:cs typeface="EB Garamond Medium"/>
                <a:sym typeface="EB Garamond Medium"/>
              </a:rPr>
              <a:t>“Food delivery ”</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Set-up of </a:t>
            </a:r>
            <a:r>
              <a:rPr lang="en-US" dirty="0" err="1">
                <a:solidFill>
                  <a:schemeClr val="dk1"/>
                </a:solidFill>
                <a:latin typeface="EB Garamond Medium"/>
                <a:ea typeface="EB Garamond Medium"/>
                <a:cs typeface="EB Garamond Medium"/>
                <a:sym typeface="EB Garamond Medium"/>
              </a:rPr>
              <a:t>Github</a:t>
            </a:r>
            <a:r>
              <a:rPr lang="en-US" dirty="0">
                <a:solidFill>
                  <a:schemeClr val="dk1"/>
                </a:solidFill>
                <a:latin typeface="EB Garamond Medium"/>
                <a:ea typeface="EB Garamond Medium"/>
                <a:cs typeface="EB Garamond Medium"/>
                <a:sym typeface="EB Garamond Medium"/>
              </a:rPr>
              <a:t> account</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Hands-on to various commands of </a:t>
            </a:r>
            <a:r>
              <a:rPr lang="en-US" dirty="0" err="1">
                <a:solidFill>
                  <a:schemeClr val="dk1"/>
                </a:solidFill>
                <a:latin typeface="EB Garamond Medium"/>
                <a:ea typeface="EB Garamond Medium"/>
                <a:cs typeface="EB Garamond Medium"/>
                <a:sym typeface="EB Garamond Medium"/>
              </a:rPr>
              <a:t>Git</a:t>
            </a:r>
            <a:r>
              <a:rPr lang="en-US" dirty="0">
                <a:solidFill>
                  <a:schemeClr val="dk1"/>
                </a:solidFill>
                <a:latin typeface="EB Garamond Medium"/>
                <a:ea typeface="EB Garamond Medium"/>
                <a:cs typeface="EB Garamond Medium"/>
                <a:sym typeface="EB Garamond Medium"/>
              </a:rPr>
              <a:t> Bash</a:t>
            </a:r>
            <a:endParaRPr dirty="0">
              <a:latin typeface="Public Sans"/>
              <a:ea typeface="Public Sans"/>
              <a:cs typeface="Public Sans"/>
              <a:sym typeface="Public Sans"/>
            </a:endParaRPr>
          </a:p>
        </p:txBody>
      </p:sp>
      <p:sp>
        <p:nvSpPr>
          <p:cNvPr id="1048625"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Knowing various commands of </a:t>
            </a:r>
            <a:r>
              <a:rPr lang="en-US" dirty="0" err="1">
                <a:solidFill>
                  <a:schemeClr val="dk1"/>
                </a:solidFill>
                <a:latin typeface="EB Garamond Medium"/>
                <a:ea typeface="EB Garamond Medium"/>
                <a:cs typeface="EB Garamond Medium"/>
                <a:sym typeface="EB Garamond Medium"/>
              </a:rPr>
              <a:t>Github</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048626"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i="0" u="none" strike="noStrike" cap="none" dirty="0">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048627"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p>
        </p:txBody>
      </p:sp>
      <p:sp>
        <p:nvSpPr>
          <p:cNvPr id="1048628"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a:ea typeface="EB Garamond"/>
                <a:cs typeface="EB Garamond"/>
                <a:sym typeface="EB Garamond"/>
              </a:rPr>
              <a:t>Task - 1</a:t>
            </a:r>
            <a:endParaRPr sz="1800" b="1">
              <a:latin typeface="EB Garamond"/>
              <a:ea typeface="EB Garamond"/>
              <a:cs typeface="EB Garamond"/>
              <a:sym typeface="EB Garamond"/>
            </a:endParaRPr>
          </a:p>
        </p:txBody>
      </p:sp>
      <p:sp>
        <p:nvSpPr>
          <p:cNvPr id="1048629"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Title 3"/>
          <p:cNvSpPr>
            <a:spLocks noGrp="1"/>
          </p:cNvSpPr>
          <p:nvPr>
            <p:ph type="title"/>
          </p:nvPr>
        </p:nvSpPr>
        <p:spPr/>
        <p:txBody>
          <a:bodyPr>
            <a:normAutofit fontScale="90000"/>
          </a:bodyPr>
          <a:lstStyle/>
          <a:p>
            <a:r>
              <a:rPr lang="en-IN" dirty="0"/>
              <a:t>SRS for </a:t>
            </a:r>
            <a:r>
              <a:rPr lang="en-IN" dirty="0" smtClean="0"/>
              <a:t>“Food delivery website</a:t>
            </a:r>
            <a:r>
              <a:rPr lang="en-US" dirty="0" smtClean="0"/>
              <a:t> “</a:t>
            </a:r>
            <a:endParaRPr lang="en-IN" dirty="0"/>
          </a:p>
        </p:txBody>
      </p:sp>
      <p:sp>
        <p:nvSpPr>
          <p:cNvPr id="1048633" name="Text Placeholder 4"/>
          <p:cNvSpPr>
            <a:spLocks noGrp="1"/>
          </p:cNvSpPr>
          <p:nvPr>
            <p:ph type="body" idx="1"/>
          </p:nvPr>
        </p:nvSpPr>
        <p:spPr/>
        <p:txBody>
          <a:bodyPr/>
          <a:lstStyle/>
          <a:p>
            <a:r>
              <a:rPr lang="en-IN" dirty="0"/>
              <a:t>Functional Requirements </a:t>
            </a:r>
          </a:p>
        </p:txBody>
      </p:sp>
      <p:sp>
        <p:nvSpPr>
          <p:cNvPr id="1048634" name="Text Placeholder 5"/>
          <p:cNvSpPr>
            <a:spLocks noGrp="1"/>
          </p:cNvSpPr>
          <p:nvPr>
            <p:ph type="body" idx="2"/>
          </p:nvPr>
        </p:nvSpPr>
        <p:spPr>
          <a:xfrm>
            <a:off x="868073" y="1309359"/>
            <a:ext cx="4722605" cy="3489151"/>
          </a:xfrm>
        </p:spPr>
        <p:txBody>
          <a:bodyPr>
            <a:normAutofit/>
          </a:bodyPr>
          <a:lstStyle/>
          <a:p>
            <a:pPr marL="139700" indent="0">
              <a:buFont typeface="Wingdings" pitchFamily="2" charset="2"/>
              <a:buChar char="q"/>
            </a:pPr>
            <a:r>
              <a:rPr lang="en-US" dirty="0" smtClean="0"/>
              <a:t>    Menu </a:t>
            </a:r>
            <a:r>
              <a:rPr lang="en-US" dirty="0" smtClean="0"/>
              <a:t>display: The system should be able to display the menu items that are available, including descriptions and </a:t>
            </a:r>
            <a:r>
              <a:rPr lang="en-US" dirty="0" smtClean="0"/>
              <a:t>prices</a:t>
            </a:r>
          </a:p>
          <a:p>
            <a:pPr marL="139700" indent="0">
              <a:buFont typeface="Wingdings" pitchFamily="2" charset="2"/>
              <a:buChar char="q"/>
            </a:pPr>
            <a:r>
              <a:rPr lang="en-US" dirty="0" smtClean="0"/>
              <a:t>.</a:t>
            </a:r>
            <a:r>
              <a:rPr lang="en-US" dirty="0" smtClean="0"/>
              <a:t> Administrative controls: The system should allow you to manage menu items, prices, and other parameters.</a:t>
            </a:r>
          </a:p>
          <a:p>
            <a:pPr marL="139700" indent="0">
              <a:buFont typeface="Wingdings" pitchFamily="2" charset="2"/>
              <a:buChar char="q"/>
            </a:pPr>
            <a:r>
              <a:rPr lang="en-US" dirty="0" smtClean="0"/>
              <a:t>Support for mobile devices: The system should be accessible and tailored for mobile use.</a:t>
            </a:r>
          </a:p>
          <a:p>
            <a:pPr marL="139700" indent="0">
              <a:buFont typeface="Wingdings" pitchFamily="2" charset="2"/>
              <a:buChar char="q"/>
            </a:pPr>
            <a:r>
              <a:rPr lang="en-US" dirty="0" smtClean="0"/>
              <a:t>Customers should be able to examine their previous orders and reorder goods from previous orders.</a:t>
            </a:r>
          </a:p>
          <a:p>
            <a:pPr marL="139700" indent="0">
              <a:buFont typeface="Wingdings" pitchFamily="2" charset="2"/>
              <a:buChar char="q"/>
            </a:pPr>
            <a:r>
              <a:rPr lang="en-US" dirty="0" smtClean="0"/>
              <a:t>Customers should be able to view the status of their orders, including when they were placed, when they are expected to be ready, and when they have been delivered (if applicable).</a:t>
            </a:r>
          </a:p>
          <a:p>
            <a:pPr marL="139700" indent="0">
              <a:buFont typeface="Wingdings" pitchFamily="2" charset="2"/>
              <a:buChar char="q"/>
            </a:pPr>
            <a:endParaRPr lang="en-US" dirty="0" smtClean="0"/>
          </a:p>
          <a:p>
            <a:pPr marL="139700" indent="0">
              <a:buNone/>
            </a:pP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Text Placeholder 1"/>
          <p:cNvSpPr>
            <a:spLocks noGrp="1"/>
          </p:cNvSpPr>
          <p:nvPr>
            <p:ph type="body" idx="1"/>
          </p:nvPr>
        </p:nvSpPr>
        <p:spPr/>
        <p:txBody>
          <a:bodyPr/>
          <a:lstStyle/>
          <a:p>
            <a:r>
              <a:rPr lang="en-IN" dirty="0" smtClean="0"/>
              <a:t>PURPOSE OF FOOD DERIVERY</a:t>
            </a:r>
            <a:endParaRPr lang="en-US" dirty="0"/>
          </a:p>
        </p:txBody>
      </p:sp>
      <p:sp>
        <p:nvSpPr>
          <p:cNvPr id="1048636" name="Text Placeholder 2"/>
          <p:cNvSpPr>
            <a:spLocks noGrp="1"/>
          </p:cNvSpPr>
          <p:nvPr>
            <p:ph type="body" idx="2"/>
          </p:nvPr>
        </p:nvSpPr>
        <p:spPr>
          <a:xfrm>
            <a:off x="462019" y="1501973"/>
            <a:ext cx="4946466" cy="3301255"/>
          </a:xfrm>
        </p:spPr>
        <p:txBody>
          <a:bodyPr>
            <a:normAutofit/>
          </a:bodyPr>
          <a:lstStyle/>
          <a:p>
            <a:pPr>
              <a:buFont typeface="Wingdings" pitchFamily="2" charset="2"/>
              <a:buChar char="q"/>
            </a:pPr>
            <a:r>
              <a:rPr lang="en-US" sz="1600" dirty="0" smtClean="0"/>
              <a:t> The </a:t>
            </a:r>
            <a:r>
              <a:rPr lang="en-US" sz="1600" dirty="0" smtClean="0"/>
              <a:t>purpose of this SRS is to outline both the functional and non-functional requirements </a:t>
            </a:r>
            <a:r>
              <a:rPr lang="en-US" sz="1600" dirty="0" smtClean="0"/>
              <a:t>f </a:t>
            </a:r>
            <a:r>
              <a:rPr lang="en-US" sz="1600" dirty="0" smtClean="0"/>
              <a:t>the subject Restaurant food ordering </a:t>
            </a:r>
            <a:r>
              <a:rPr lang="en-US" sz="1600" dirty="0" smtClean="0"/>
              <a:t>system</a:t>
            </a:r>
          </a:p>
          <a:p>
            <a:pPr>
              <a:buFont typeface="Wingdings" pitchFamily="2" charset="2"/>
              <a:buChar char="q"/>
            </a:pPr>
            <a:r>
              <a:rPr lang="en-US" sz="1600" dirty="0" smtClean="0"/>
              <a:t> </a:t>
            </a:r>
            <a:r>
              <a:rPr lang="en-US" sz="1600" dirty="0" smtClean="0"/>
              <a:t>In addition to said requirements, the document also provides a detailed profile of the external interfaces, </a:t>
            </a:r>
            <a:r>
              <a:rPr lang="en-US" sz="1600" dirty="0" err="1" smtClean="0"/>
              <a:t>o</a:t>
            </a:r>
            <a:r>
              <a:rPr lang="en-US" sz="1600" dirty="0" err="1" smtClean="0"/>
              <a:t>performance</a:t>
            </a:r>
            <a:r>
              <a:rPr lang="en-US" sz="1600" dirty="0" smtClean="0"/>
              <a:t> </a:t>
            </a:r>
            <a:r>
              <a:rPr lang="en-US" sz="1600" dirty="0" smtClean="0"/>
              <a:t>considerations and design constraints imposed on the subsequent implementation. </a:t>
            </a:r>
            <a:endParaRPr lang="en-US" sz="1600" dirty="0" smtClean="0"/>
          </a:p>
          <a:p>
            <a:pPr>
              <a:buFont typeface="Wingdings" pitchFamily="2" charset="2"/>
              <a:buChar char="q"/>
            </a:pPr>
            <a:r>
              <a:rPr lang="en-US" sz="1600" dirty="0" smtClean="0"/>
              <a:t>The </a:t>
            </a:r>
            <a:r>
              <a:rPr lang="en-US" sz="1600" dirty="0" smtClean="0"/>
              <a:t>document should act as a foundation for efficient and well-managed project completion and further serve as an accurate reference in the future</a:t>
            </a:r>
            <a:endParaRPr lang="en-US" sz="1600" dirty="0"/>
          </a:p>
        </p:txBody>
      </p:sp>
      <p:sp>
        <p:nvSpPr>
          <p:cNvPr id="1048637" name="Title 3"/>
          <p:cNvSpPr>
            <a:spLocks noGrp="1"/>
          </p:cNvSpPr>
          <p:nvPr>
            <p:ph type="title"/>
          </p:nvPr>
        </p:nvSpPr>
        <p:spPr/>
        <p:txBody>
          <a:bodyPr>
            <a:normAutofit fontScale="90000"/>
          </a:bodyPr>
          <a:lstStyle/>
          <a:p>
            <a:r>
              <a:rPr lang="en-IN" dirty="0" smtClean="0"/>
              <a:t>SRS for “food delivery website”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3"/>
          <p:cNvSpPr>
            <a:spLocks noGrp="1"/>
          </p:cNvSpPr>
          <p:nvPr>
            <p:ph type="title"/>
          </p:nvPr>
        </p:nvSpPr>
        <p:spPr/>
        <p:txBody>
          <a:bodyPr>
            <a:normAutofit fontScale="90000"/>
          </a:bodyPr>
          <a:lstStyle/>
          <a:p>
            <a:r>
              <a:rPr lang="en-IN" dirty="0"/>
              <a:t>SRS </a:t>
            </a:r>
            <a:r>
              <a:rPr lang="en-IN" dirty="0" smtClean="0"/>
              <a:t>for “Food delivery website”</a:t>
            </a:r>
            <a:endParaRPr lang="en-IN" dirty="0"/>
          </a:p>
        </p:txBody>
      </p:sp>
      <p:sp>
        <p:nvSpPr>
          <p:cNvPr id="1048609" name="Text Placeholder 4"/>
          <p:cNvSpPr>
            <a:spLocks noGrp="1"/>
          </p:cNvSpPr>
          <p:nvPr>
            <p:ph type="body" idx="1"/>
          </p:nvPr>
        </p:nvSpPr>
        <p:spPr/>
        <p:txBody>
          <a:bodyPr/>
          <a:lstStyle/>
          <a:p>
            <a:r>
              <a:rPr lang="en-IN" dirty="0"/>
              <a:t>Non Functional Requirements </a:t>
            </a:r>
          </a:p>
        </p:txBody>
      </p:sp>
      <p:sp>
        <p:nvSpPr>
          <p:cNvPr id="1048610" name="Text Placeholder 5"/>
          <p:cNvSpPr>
            <a:spLocks noGrp="1"/>
          </p:cNvSpPr>
          <p:nvPr>
            <p:ph type="body" idx="2"/>
          </p:nvPr>
        </p:nvSpPr>
        <p:spPr>
          <a:xfrm>
            <a:off x="1197089" y="1442357"/>
            <a:ext cx="4613161" cy="3356153"/>
          </a:xfrm>
        </p:spPr>
        <p:txBody>
          <a:bodyPr>
            <a:normAutofit/>
          </a:bodyPr>
          <a:lstStyle/>
          <a:p>
            <a:pPr marL="139700" indent="0">
              <a:buFont typeface="Wingdings" pitchFamily="2" charset="2"/>
              <a:buChar char="q"/>
            </a:pPr>
            <a:r>
              <a:rPr lang="en-IN" dirty="0" smtClean="0"/>
              <a:t> </a:t>
            </a:r>
            <a:r>
              <a:rPr lang="en-IN" dirty="0" smtClean="0"/>
              <a:t> System </a:t>
            </a:r>
            <a:r>
              <a:rPr lang="en-IN" dirty="0" err="1" smtClean="0"/>
              <a:t>runing</a:t>
            </a:r>
            <a:r>
              <a:rPr lang="en-IN" dirty="0" smtClean="0"/>
              <a:t> on one platform can easily be converted to run on another platform.</a:t>
            </a:r>
          </a:p>
          <a:p>
            <a:pPr marL="139700" indent="0">
              <a:buFont typeface="Wingdings" pitchFamily="2" charset="2"/>
              <a:buChar char="q"/>
            </a:pPr>
            <a:endParaRPr lang="en-IN" dirty="0" smtClean="0"/>
          </a:p>
          <a:p>
            <a:pPr marL="139700" indent="0">
              <a:buFont typeface="Wingdings" pitchFamily="2" charset="2"/>
              <a:buChar char="q"/>
            </a:pPr>
            <a:r>
              <a:rPr lang="en-IN" dirty="0" smtClean="0"/>
              <a:t> </a:t>
            </a:r>
            <a:r>
              <a:rPr lang="en-IN" dirty="0" smtClean="0"/>
              <a:t>  The ability of the system to behave consistently in a user-acceptable manner when operating within the environment for which the system was intended.</a:t>
            </a:r>
          </a:p>
          <a:p>
            <a:pPr marL="139700" indent="0">
              <a:buFont typeface="Wingdings" pitchFamily="2" charset="2"/>
              <a:buChar char="q"/>
            </a:pPr>
            <a:endParaRPr lang="en-IN" dirty="0" smtClean="0"/>
          </a:p>
          <a:p>
            <a:pPr marL="139700" indent="0">
              <a:buFont typeface="Wingdings" pitchFamily="2" charset="2"/>
              <a:buChar char="q"/>
            </a:pPr>
            <a:r>
              <a:rPr lang="en-IN" dirty="0" smtClean="0"/>
              <a:t> The system should be available at all </a:t>
            </a:r>
            <a:r>
              <a:rPr lang="en-IN" dirty="0" err="1" smtClean="0"/>
              <a:t>times,meaning</a:t>
            </a:r>
            <a:r>
              <a:rPr lang="en-IN" dirty="0" smtClean="0"/>
              <a:t> the user can access it using a website.</a:t>
            </a:r>
          </a:p>
          <a:p>
            <a:pPr marL="139700" indent="0">
              <a:buFont typeface="Wingdings" pitchFamily="2" charset="2"/>
              <a:buChar char="q"/>
            </a:pPr>
            <a:endParaRPr lang="en-IN" dirty="0" smtClean="0"/>
          </a:p>
          <a:p>
            <a:pPr marL="139700" indent="0">
              <a:buFont typeface="Wingdings" pitchFamily="2" charset="2"/>
              <a:buChar char="q"/>
            </a:pPr>
            <a:r>
              <a:rPr lang="en-IN" dirty="0" smtClean="0"/>
              <a:t>  </a:t>
            </a:r>
            <a:r>
              <a:rPr lang="en-IN" dirty="0" smtClean="0"/>
              <a:t>A commercial data base is used  for maintaining the data base and the application server takes care of the site.</a:t>
            </a:r>
          </a:p>
          <a:p>
            <a:pPr marL="139700" indent="0">
              <a:buNone/>
            </a:pPr>
            <a:endParaRPr lang="en-IN"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3"/>
          <p:cNvSpPr>
            <a:spLocks noGrp="1"/>
          </p:cNvSpPr>
          <p:nvPr>
            <p:ph type="title"/>
          </p:nvPr>
        </p:nvSpPr>
        <p:spPr/>
        <p:txBody>
          <a:bodyPr>
            <a:normAutofit fontScale="90000"/>
          </a:bodyPr>
          <a:lstStyle/>
          <a:p>
            <a:r>
              <a:rPr lang="en-IN" dirty="0"/>
              <a:t>SRS </a:t>
            </a:r>
            <a:r>
              <a:rPr lang="en-IN" dirty="0" smtClean="0"/>
              <a:t>for “Food delivery website”</a:t>
            </a:r>
            <a:endParaRPr lang="en-IN" dirty="0"/>
          </a:p>
        </p:txBody>
      </p:sp>
      <p:sp>
        <p:nvSpPr>
          <p:cNvPr id="1048606" name="Text Placeholder 4"/>
          <p:cNvSpPr>
            <a:spLocks noGrp="1"/>
          </p:cNvSpPr>
          <p:nvPr>
            <p:ph type="body" idx="1"/>
          </p:nvPr>
        </p:nvSpPr>
        <p:spPr/>
        <p:txBody>
          <a:bodyPr/>
          <a:lstStyle/>
          <a:p>
            <a:r>
              <a:rPr lang="en-IN" dirty="0"/>
              <a:t>Software Requirements</a:t>
            </a:r>
          </a:p>
        </p:txBody>
      </p:sp>
      <p:sp>
        <p:nvSpPr>
          <p:cNvPr id="1048607" name="Text Placeholder 5"/>
          <p:cNvSpPr>
            <a:spLocks noGrp="1"/>
          </p:cNvSpPr>
          <p:nvPr>
            <p:ph type="body" idx="2"/>
          </p:nvPr>
        </p:nvSpPr>
        <p:spPr>
          <a:xfrm>
            <a:off x="954016" y="1309360"/>
            <a:ext cx="3761427" cy="1044958"/>
          </a:xfrm>
        </p:spPr>
        <p:txBody>
          <a:bodyPr>
            <a:normAutofit/>
          </a:bodyPr>
          <a:lstStyle/>
          <a:p>
            <a:pPr>
              <a:buFont typeface="Wingdings" pitchFamily="2" charset="2"/>
              <a:buChar char="q"/>
            </a:pPr>
            <a:r>
              <a:rPr lang="en-US" dirty="0" smtClean="0"/>
              <a:t>Operating </a:t>
            </a:r>
            <a:r>
              <a:rPr lang="en-US" dirty="0" smtClean="0"/>
              <a:t>System:Windows10 Ultimate which supports networking</a:t>
            </a:r>
            <a:r>
              <a:rPr lang="en-US" dirty="0" smtClean="0"/>
              <a:t>.</a:t>
            </a:r>
          </a:p>
          <a:p>
            <a:pPr>
              <a:buFont typeface="Wingdings" pitchFamily="2" charset="2"/>
              <a:buChar char="q"/>
            </a:pPr>
            <a:endParaRPr lang="en-US" dirty="0" smtClean="0"/>
          </a:p>
          <a:p>
            <a:pPr>
              <a:buFont typeface="Wingdings" pitchFamily="2" charset="2"/>
              <a:buChar char="q"/>
            </a:pPr>
            <a:r>
              <a:rPr lang="en-US" dirty="0" smtClean="0"/>
              <a:t> JAVA </a:t>
            </a:r>
            <a:r>
              <a:rPr lang="en-US" dirty="0" smtClean="0"/>
              <a:t>development toolkit</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3"/>
          <p:cNvSpPr>
            <a:spLocks noGrp="1"/>
          </p:cNvSpPr>
          <p:nvPr>
            <p:ph type="title"/>
          </p:nvPr>
        </p:nvSpPr>
        <p:spPr/>
        <p:txBody>
          <a:bodyPr>
            <a:normAutofit fontScale="90000"/>
          </a:bodyPr>
          <a:lstStyle/>
          <a:p>
            <a:r>
              <a:rPr lang="en-IN" dirty="0"/>
              <a:t>SRS </a:t>
            </a:r>
            <a:r>
              <a:rPr lang="en-IN" dirty="0" smtClean="0"/>
              <a:t>for “Food delivery website”</a:t>
            </a:r>
            <a:endParaRPr lang="zh-CN" altLang="en-US" dirty="0"/>
          </a:p>
        </p:txBody>
      </p:sp>
      <p:sp>
        <p:nvSpPr>
          <p:cNvPr id="1048601" name="Text Placeholder 4"/>
          <p:cNvSpPr>
            <a:spLocks noGrp="1"/>
          </p:cNvSpPr>
          <p:nvPr>
            <p:ph type="body" idx="1"/>
          </p:nvPr>
        </p:nvSpPr>
        <p:spPr/>
        <p:txBody>
          <a:bodyPr/>
          <a:lstStyle/>
          <a:p>
            <a:r>
              <a:rPr lang="en-IN" dirty="0"/>
              <a:t>Hardware Requirements</a:t>
            </a:r>
          </a:p>
        </p:txBody>
      </p:sp>
      <p:sp>
        <p:nvSpPr>
          <p:cNvPr id="1048602" name="Text Placeholder 5"/>
          <p:cNvSpPr>
            <a:spLocks noGrp="1"/>
          </p:cNvSpPr>
          <p:nvPr>
            <p:ph type="body" idx="2"/>
          </p:nvPr>
        </p:nvSpPr>
        <p:spPr>
          <a:xfrm>
            <a:off x="889073" y="1194361"/>
            <a:ext cx="4758640" cy="2593594"/>
          </a:xfrm>
        </p:spPr>
        <p:txBody>
          <a:bodyPr>
            <a:normAutofit/>
          </a:bodyPr>
          <a:lstStyle/>
          <a:p>
            <a:pPr>
              <a:buFont typeface="Wingdings" pitchFamily="2" charset="2"/>
              <a:buChar char="q"/>
            </a:pPr>
            <a:r>
              <a:rPr lang="en-US" dirty="0" smtClean="0"/>
              <a:t>Hardware requirements for insurance on internet will be same for both parties which are as follows</a:t>
            </a:r>
            <a:r>
              <a:rPr lang="en-US" dirty="0" smtClean="0"/>
              <a:t>:</a:t>
            </a:r>
          </a:p>
          <a:p>
            <a:pPr>
              <a:buFont typeface="Wingdings" pitchFamily="2" charset="2"/>
              <a:buChar char="q"/>
            </a:pPr>
            <a:endParaRPr lang="en-US" dirty="0" smtClean="0"/>
          </a:p>
          <a:p>
            <a:pPr>
              <a:buFont typeface="Wingdings" pitchFamily="2" charset="2"/>
              <a:buChar char="q"/>
            </a:pPr>
            <a:r>
              <a:rPr lang="en-US" dirty="0" smtClean="0"/>
              <a:t> </a:t>
            </a:r>
            <a:r>
              <a:rPr lang="en-US" dirty="0" err="1" smtClean="0"/>
              <a:t>Processor:Dual</a:t>
            </a:r>
            <a:r>
              <a:rPr lang="en-US" dirty="0" smtClean="0"/>
              <a:t> Core. </a:t>
            </a:r>
            <a:endParaRPr lang="en-US" dirty="0" smtClean="0"/>
          </a:p>
          <a:p>
            <a:pPr>
              <a:buFont typeface="Wingdings" pitchFamily="2" charset="2"/>
              <a:buChar char="q"/>
            </a:pPr>
            <a:endParaRPr lang="en-US" dirty="0" smtClean="0"/>
          </a:p>
          <a:p>
            <a:pPr>
              <a:buFont typeface="Wingdings" pitchFamily="2" charset="2"/>
              <a:buChar char="q"/>
            </a:pPr>
            <a:r>
              <a:rPr lang="en-US" dirty="0" smtClean="0"/>
              <a:t>RAM:2 </a:t>
            </a:r>
            <a:r>
              <a:rPr lang="en-US" dirty="0" smtClean="0"/>
              <a:t>GB</a:t>
            </a:r>
            <a:r>
              <a:rPr lang="en-US" dirty="0" smtClean="0"/>
              <a:t>.</a:t>
            </a:r>
          </a:p>
          <a:p>
            <a:pPr>
              <a:buFont typeface="Wingdings" pitchFamily="2" charset="2"/>
              <a:buChar char="q"/>
            </a:pPr>
            <a:endParaRPr lang="en-US" dirty="0" smtClean="0"/>
          </a:p>
          <a:p>
            <a:pPr>
              <a:buFont typeface="Wingdings" pitchFamily="2" charset="2"/>
              <a:buChar char="q"/>
            </a:pPr>
            <a:r>
              <a:rPr lang="en-US" dirty="0" smtClean="0"/>
              <a:t> </a:t>
            </a:r>
            <a:r>
              <a:rPr lang="en-US" dirty="0" smtClean="0"/>
              <a:t>Hard Disk:320 GB. </a:t>
            </a:r>
            <a:endParaRPr lang="en-US" dirty="0" smtClean="0"/>
          </a:p>
          <a:p>
            <a:pPr>
              <a:buFont typeface="Wingdings" pitchFamily="2" charset="2"/>
              <a:buChar char="q"/>
            </a:pPr>
            <a:endParaRPr lang="en-US" dirty="0" smtClean="0"/>
          </a:p>
          <a:p>
            <a:pPr>
              <a:buFont typeface="Wingdings" pitchFamily="2" charset="2"/>
              <a:buChar char="q"/>
            </a:pPr>
            <a:r>
              <a:rPr lang="en-US" dirty="0" err="1" smtClean="0"/>
              <a:t>NIC:For</a:t>
            </a:r>
            <a:r>
              <a:rPr lang="en-US" dirty="0" smtClean="0"/>
              <a:t> </a:t>
            </a:r>
            <a:r>
              <a:rPr lang="en-US" dirty="0" smtClean="0"/>
              <a:t>each party</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04857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pic>
        <p:nvPicPr>
          <p:cNvPr id="2097153" name="Google Shape;1859;g2139e008f02_0_0"/>
          <p:cNvPicPr preferRelativeResize="0">
            <a:picLocks/>
          </p:cNvPicPr>
          <p:nvPr/>
        </p:nvPicPr>
        <p:blipFill rotWithShape="1">
          <a:blip r:embed="rId3">
            <a:alphaModFix/>
          </a:blip>
          <a:srcRect l="-65210" t="3320" r="65210" b="-3320"/>
          <a:stretch>
            <a:fillRect/>
          </a:stretch>
        </p:blipFill>
        <p:spPr>
          <a:xfrm>
            <a:off x="0" y="189186"/>
            <a:ext cx="9144000" cy="5143500"/>
          </a:xfrm>
          <a:prstGeom prst="rect">
            <a:avLst/>
          </a:prstGeom>
          <a:noFill/>
          <a:ln>
            <a:noFill/>
          </a:ln>
        </p:spPr>
      </p:pic>
      <p:sp>
        <p:nvSpPr>
          <p:cNvPr id="1048579"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chemeClr val="lt2"/>
                </a:solidFill>
                <a:latin typeface="EB Garamond"/>
                <a:ea typeface="EB Garamond"/>
                <a:cs typeface="EB Garamond"/>
                <a:sym typeface="EB Garamond"/>
              </a:rPr>
              <a:t>Summary of your task</a:t>
            </a:r>
            <a:endParaRPr sz="1800" b="1">
              <a:solidFill>
                <a:schemeClr val="lt2"/>
              </a:solidFill>
              <a:latin typeface="EB Garamond"/>
              <a:ea typeface="EB Garamond"/>
              <a:cs typeface="EB Garamond"/>
              <a:sym typeface="EB Garamond"/>
            </a:endParaRPr>
          </a:p>
        </p:txBody>
      </p:sp>
      <p:sp>
        <p:nvSpPr>
          <p:cNvPr id="1048580" name="TextBox 1048579"/>
          <p:cNvSpPr txBox="1"/>
          <p:nvPr/>
        </p:nvSpPr>
        <p:spPr>
          <a:xfrm>
            <a:off x="1000376" y="555721"/>
            <a:ext cx="6557004" cy="523220"/>
          </a:xfrm>
          <a:prstGeom prst="rect">
            <a:avLst/>
          </a:prstGeom>
        </p:spPr>
        <p:txBody>
          <a:bodyPr wrap="square" rtlCol="0">
            <a:spAutoFit/>
          </a:bodyPr>
          <a:lstStyle/>
          <a:p>
            <a:endParaRPr lang="en-GB" sz="2800" dirty="0">
              <a:solidFill>
                <a:srgbClr val="000000"/>
              </a:solidFill>
            </a:endParaRPr>
          </a:p>
        </p:txBody>
      </p:sp>
      <p:sp>
        <p:nvSpPr>
          <p:cNvPr id="1048584" name="TextBox 1048583"/>
          <p:cNvSpPr txBox="1"/>
          <p:nvPr/>
        </p:nvSpPr>
        <p:spPr>
          <a:xfrm>
            <a:off x="1000376" y="3413221"/>
            <a:ext cx="7593039" cy="1200329"/>
          </a:xfrm>
          <a:prstGeom prst="rect">
            <a:avLst/>
          </a:prstGeom>
        </p:spPr>
        <p:txBody>
          <a:bodyPr wrap="square" rtlCol="0">
            <a:spAutoFit/>
          </a:bodyPr>
          <a:lstStyle/>
          <a:p>
            <a:r>
              <a:rPr lang="en-US" sz="1800" dirty="0" smtClean="0"/>
              <a:t>The online food delivery is </a:t>
            </a:r>
            <a:r>
              <a:rPr lang="en-US" sz="1800" b="1" dirty="0" smtClean="0"/>
              <a:t>a service that allows the user to order food from a desired food outlet via the internet</a:t>
            </a:r>
            <a:r>
              <a:rPr lang="en-US" sz="1800" dirty="0" smtClean="0"/>
              <a:t>. This can be done either by going directly to the website and placing an order or by using a mobile phone application.</a:t>
            </a:r>
            <a:endParaRPr lang="en-GB" sz="1800" dirty="0">
              <a:solidFill>
                <a:srgbClr val="000000"/>
              </a:solidFill>
            </a:endParaRPr>
          </a:p>
        </p:txBody>
      </p:sp>
      <p:sp>
        <p:nvSpPr>
          <p:cNvPr id="10" name="Rectangle 9"/>
          <p:cNvSpPr/>
          <p:nvPr/>
        </p:nvSpPr>
        <p:spPr>
          <a:xfrm>
            <a:off x="788276" y="654817"/>
            <a:ext cx="6642537" cy="1815882"/>
          </a:xfrm>
          <a:prstGeom prst="rect">
            <a:avLst/>
          </a:prstGeom>
        </p:spPr>
        <p:txBody>
          <a:bodyPr wrap="square">
            <a:spAutoFit/>
          </a:bodyPr>
          <a:lstStyle/>
          <a:p>
            <a:pPr>
              <a:buFont typeface="Wingdings" pitchFamily="2" charset="2"/>
              <a:buChar char="q"/>
            </a:pPr>
            <a:r>
              <a:rPr lang="en-US" dirty="0" smtClean="0"/>
              <a:t> Validate </a:t>
            </a:r>
            <a:r>
              <a:rPr lang="en-US" dirty="0" smtClean="0"/>
              <a:t>your Food delivery app </a:t>
            </a:r>
            <a:r>
              <a:rPr lang="en-US" dirty="0" smtClean="0"/>
              <a:t>idea</a:t>
            </a:r>
          </a:p>
          <a:p>
            <a:pPr>
              <a:buFont typeface="Wingdings" pitchFamily="2" charset="2"/>
              <a:buChar char="q"/>
            </a:pPr>
            <a:r>
              <a:rPr lang="en-US" dirty="0" smtClean="0"/>
              <a:t>Fix </a:t>
            </a:r>
            <a:r>
              <a:rPr lang="en-US" dirty="0" smtClean="0"/>
              <a:t>a food delivery </a:t>
            </a:r>
            <a:r>
              <a:rPr lang="en-US" dirty="0" smtClean="0"/>
              <a:t>model</a:t>
            </a:r>
          </a:p>
          <a:p>
            <a:pPr>
              <a:buFont typeface="Wingdings" pitchFamily="2" charset="2"/>
              <a:buChar char="q"/>
            </a:pPr>
            <a:r>
              <a:rPr lang="en-US" dirty="0" smtClean="0"/>
              <a:t>Requirements </a:t>
            </a:r>
            <a:r>
              <a:rPr lang="en-US" dirty="0" smtClean="0"/>
              <a:t>of the Aggregator </a:t>
            </a:r>
            <a:r>
              <a:rPr lang="en-US" dirty="0" smtClean="0"/>
              <a:t>model</a:t>
            </a:r>
          </a:p>
          <a:p>
            <a:pPr>
              <a:buFont typeface="Wingdings" pitchFamily="2" charset="2"/>
              <a:buChar char="q"/>
            </a:pPr>
            <a:r>
              <a:rPr lang="en-US" dirty="0" smtClean="0"/>
              <a:t>Finalize </a:t>
            </a:r>
            <a:r>
              <a:rPr lang="en-US" dirty="0" smtClean="0"/>
              <a:t>the major </a:t>
            </a:r>
            <a:r>
              <a:rPr lang="en-US" dirty="0" smtClean="0"/>
              <a:t>features</a:t>
            </a:r>
          </a:p>
          <a:p>
            <a:pPr>
              <a:buFont typeface="Wingdings" pitchFamily="2" charset="2"/>
              <a:buChar char="q"/>
            </a:pPr>
            <a:r>
              <a:rPr lang="en-US" dirty="0" smtClean="0"/>
              <a:t>The </a:t>
            </a:r>
            <a:r>
              <a:rPr lang="en-US" dirty="0" smtClean="0"/>
              <a:t>tech stack to a robust app </a:t>
            </a:r>
            <a:r>
              <a:rPr lang="en-US" dirty="0" smtClean="0"/>
              <a:t>base</a:t>
            </a:r>
          </a:p>
          <a:p>
            <a:pPr>
              <a:buFont typeface="Wingdings" pitchFamily="2" charset="2"/>
              <a:buChar char="q"/>
            </a:pPr>
            <a:r>
              <a:rPr lang="en-US" dirty="0" smtClean="0"/>
              <a:t>UI </a:t>
            </a:r>
            <a:r>
              <a:rPr lang="en-US" dirty="0" smtClean="0"/>
              <a:t>UX Design And Tech Factors to </a:t>
            </a:r>
            <a:r>
              <a:rPr lang="en-US" dirty="0" smtClean="0"/>
              <a:t>consider</a:t>
            </a:r>
          </a:p>
          <a:p>
            <a:pPr>
              <a:buFont typeface="Wingdings" pitchFamily="2" charset="2"/>
              <a:buChar char="q"/>
            </a:pPr>
            <a:r>
              <a:rPr lang="en-US" dirty="0" smtClean="0"/>
              <a:t>Choose </a:t>
            </a:r>
            <a:r>
              <a:rPr lang="en-US" dirty="0" smtClean="0"/>
              <a:t>the right development </a:t>
            </a:r>
            <a:r>
              <a:rPr lang="en-US" dirty="0" smtClean="0"/>
              <a:t>partner</a:t>
            </a:r>
          </a:p>
          <a:p>
            <a:pPr>
              <a:buFont typeface="Wingdings" pitchFamily="2" charset="2"/>
              <a:buChar char="q"/>
            </a:pPr>
            <a:r>
              <a:rPr lang="en-US" dirty="0" smtClean="0"/>
              <a:t>Determine </a:t>
            </a:r>
            <a:r>
              <a:rPr lang="en-US" dirty="0" smtClean="0"/>
              <a:t>the cost of food delivery app development</a:t>
            </a:r>
            <a:endParaRPr lang="en-US"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536</Words>
  <Application>Microsoft Office PowerPoint</Application>
  <PresentationFormat>On-screen Show (16:9)</PresentationFormat>
  <Paragraphs>82</Paragraphs>
  <Slides>11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Public Sans</vt:lpstr>
      <vt:lpstr>EB Garamond</vt:lpstr>
      <vt:lpstr>EB Garamond Medium</vt:lpstr>
      <vt:lpstr>Noto Sans Symbols</vt:lpstr>
      <vt:lpstr>Wingdings</vt:lpstr>
      <vt:lpstr>EB Garamond SemiBold</vt:lpstr>
      <vt:lpstr>Calibri</vt:lpstr>
      <vt:lpstr>Simple Light</vt:lpstr>
      <vt:lpstr>Slide 1</vt:lpstr>
      <vt:lpstr>Your Project Name</vt:lpstr>
      <vt:lpstr>Slide 3</vt:lpstr>
      <vt:lpstr>SRS for “Food delivery website “</vt:lpstr>
      <vt:lpstr>SRS for “food delivery website”</vt:lpstr>
      <vt:lpstr>SRS for “Food delivery website”</vt:lpstr>
      <vt:lpstr>SRS for “Food delivery website”</vt:lpstr>
      <vt:lpstr>SRS for “Food delivery website”</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Windows User</cp:lastModifiedBy>
  <cp:revision>8</cp:revision>
  <dcterms:created xsi:type="dcterms:W3CDTF">2020-08-10T17:21:46Z</dcterms:created>
  <dcterms:modified xsi:type="dcterms:W3CDTF">2023-03-18T17:23:56Z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0a7b1326b1f04873961c87e043e1d927</vt:lpwstr>
  </property>
</Properties>
</file>